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69" r:id="rId3"/>
    <p:sldId id="257" r:id="rId4"/>
    <p:sldId id="262" r:id="rId5"/>
    <p:sldId id="258" r:id="rId6"/>
    <p:sldId id="261" r:id="rId7"/>
    <p:sldId id="290" r:id="rId8"/>
    <p:sldId id="263" r:id="rId9"/>
    <p:sldId id="271" r:id="rId10"/>
    <p:sldId id="272" r:id="rId11"/>
    <p:sldId id="273" r:id="rId12"/>
    <p:sldId id="274" r:id="rId13"/>
    <p:sldId id="275" r:id="rId14"/>
    <p:sldId id="276" r:id="rId15"/>
    <p:sldId id="265" r:id="rId16"/>
    <p:sldId id="277" r:id="rId17"/>
    <p:sldId id="278" r:id="rId18"/>
    <p:sldId id="280" r:id="rId19"/>
    <p:sldId id="281" r:id="rId20"/>
    <p:sldId id="283" r:id="rId21"/>
    <p:sldId id="282" r:id="rId22"/>
    <p:sldId id="284" r:id="rId23"/>
    <p:sldId id="285" r:id="rId24"/>
    <p:sldId id="288" r:id="rId25"/>
    <p:sldId id="286" r:id="rId26"/>
    <p:sldId id="291" r:id="rId27"/>
    <p:sldId id="289" r:id="rId28"/>
    <p:sldId id="268" r:id="rId29"/>
  </p:sldIdLst>
  <p:sldSz cx="20104100" cy="11309350"/>
  <p:notesSz cx="20104100" cy="11309350"/>
  <p:embeddedFontLst>
    <p:embeddedFont>
      <p:font typeface="Abadi" panose="020B0604020104020204" pitchFamily="34" charset="0"/>
      <p:regular r:id="rId31"/>
    </p:embeddedFont>
    <p:embeddedFont>
      <p:font typeface="Aharoni" panose="02010803020104030203" pitchFamily="2" charset="-79"/>
      <p:bold r:id="rId32"/>
    </p:embeddedFont>
    <p:embeddedFont>
      <p:font typeface="Archivo" pitchFamily="2" charset="77"/>
      <p:regular r:id="rId33"/>
      <p:bold r:id="rId34"/>
      <p:italic r:id="rId35"/>
      <p:boldItalic r:id="rId36"/>
    </p:embeddedFont>
    <p:embeddedFont>
      <p:font typeface="Barlow" pitchFamily="2" charset="77"/>
      <p:regular r:id="rId37"/>
      <p:bold r:id="rId38"/>
      <p:italic r:id="rId39"/>
      <p:boldItalic r:id="rId40"/>
    </p:embeddedFont>
    <p:embeddedFont>
      <p:font typeface="Barlow Light" panose="020F0302020204030204" pitchFamily="34" charset="0"/>
      <p:regular r:id="rId41"/>
      <p:bold r:id="rId42"/>
      <p:italic r:id="rId43"/>
      <p:boldItalic r:id="rId44"/>
    </p:embeddedFont>
    <p:embeddedFont>
      <p:font typeface="Calibri" panose="020F0502020204030204" pitchFamily="34" charset="0"/>
      <p:regular r:id="rId45"/>
      <p:bold r:id="rId46"/>
      <p:italic r:id="rId47"/>
      <p:boldItalic r:id="rId48"/>
    </p:embeddedFont>
    <p:embeddedFont>
      <p:font typeface="Lato" panose="020F0502020204030203" pitchFamily="34" charset="0"/>
      <p:regular r:id="rId49"/>
      <p:bold r:id="rId50"/>
      <p:italic r:id="rId51"/>
      <p:boldItalic r:id="rId52"/>
    </p:embeddedFont>
    <p:embeddedFont>
      <p:font typeface="Lucida Sans" panose="020B0602030504020204" pitchFamily="34" charset="77"/>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g+OkFBCfJDWU3spwwoX/R4yBxe1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43"/>
    <p:restoredTop sz="94709"/>
  </p:normalViewPr>
  <p:slideViewPr>
    <p:cSldViewPr snapToGrid="0">
      <p:cViewPr varScale="1">
        <p:scale>
          <a:sx n="48" d="100"/>
          <a:sy n="48" d="100"/>
        </p:scale>
        <p:origin x="256" y="784"/>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customschemas.google.com/relationships/presentationmetadata" Target="metadata"/><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37F2B8-1F80-4D07-AD45-410E90D30635}" type="doc">
      <dgm:prSet loTypeId="urn:microsoft.com/office/officeart/2005/8/layout/chevron1" loCatId="process" qsTypeId="urn:microsoft.com/office/officeart/2005/8/quickstyle/simple1" qsCatId="simple" csTypeId="urn:microsoft.com/office/officeart/2005/8/colors/accent1_2" csCatId="accent1" phldr="1"/>
      <dgm:spPr/>
    </dgm:pt>
    <dgm:pt modelId="{512C0795-601B-47D3-B0EA-3F0141D80597}">
      <dgm:prSet phldrT="[Text]">
        <dgm:style>
          <a:lnRef idx="1">
            <a:schemeClr val="accent1"/>
          </a:lnRef>
          <a:fillRef idx="3">
            <a:schemeClr val="accent1"/>
          </a:fillRef>
          <a:effectRef idx="2">
            <a:schemeClr val="accent1"/>
          </a:effectRef>
          <a:fontRef idx="minor">
            <a:schemeClr val="lt1"/>
          </a:fontRef>
        </dgm:style>
      </dgm:prSet>
      <dgm:spPr/>
      <dgm:t>
        <a:bodyPr/>
        <a:lstStyle/>
        <a:p>
          <a:r>
            <a:rPr lang="en-IN" dirty="0"/>
            <a:t>Dropout</a:t>
          </a:r>
          <a:endParaRPr lang="en-GB" dirty="0"/>
        </a:p>
      </dgm:t>
    </dgm:pt>
    <dgm:pt modelId="{AC2FFFE9-86AC-4939-8C09-A89A38E9CAB3}" type="parTrans" cxnId="{595056C0-EBE2-464B-90C6-C13285C3F7B7}">
      <dgm:prSet/>
      <dgm:spPr/>
      <dgm:t>
        <a:bodyPr/>
        <a:lstStyle/>
        <a:p>
          <a:endParaRPr lang="en-GB"/>
        </a:p>
      </dgm:t>
    </dgm:pt>
    <dgm:pt modelId="{CCA0A062-D117-4568-967A-C40B6F43AD8E}" type="sibTrans" cxnId="{595056C0-EBE2-464B-90C6-C13285C3F7B7}">
      <dgm:prSet/>
      <dgm:spPr/>
      <dgm:t>
        <a:bodyPr/>
        <a:lstStyle/>
        <a:p>
          <a:endParaRPr lang="en-GB"/>
        </a:p>
      </dgm:t>
    </dgm:pt>
    <dgm:pt modelId="{6DF70A63-18BA-4D80-9BC7-CE8836E860A2}">
      <dgm:prSet phldrT="[Text]">
        <dgm:style>
          <a:lnRef idx="1">
            <a:schemeClr val="accent1"/>
          </a:lnRef>
          <a:fillRef idx="3">
            <a:schemeClr val="accent1"/>
          </a:fillRef>
          <a:effectRef idx="2">
            <a:schemeClr val="accent1"/>
          </a:effectRef>
          <a:fontRef idx="minor">
            <a:schemeClr val="lt1"/>
          </a:fontRef>
        </dgm:style>
      </dgm:prSet>
      <dgm:spPr/>
      <dgm:t>
        <a:bodyPr/>
        <a:lstStyle/>
        <a:p>
          <a:r>
            <a:rPr lang="en-IN" dirty="0"/>
            <a:t>Dropout Alt</a:t>
          </a:r>
        </a:p>
        <a:p>
          <a:r>
            <a:rPr lang="en-IN" dirty="0"/>
            <a:t>Regularization</a:t>
          </a:r>
          <a:endParaRPr lang="en-GB" dirty="0"/>
        </a:p>
      </dgm:t>
    </dgm:pt>
    <dgm:pt modelId="{80E1DD22-DBCC-4FC8-8C6D-B59CC3F0D6DA}" type="parTrans" cxnId="{4BEA4BF9-0493-4736-9567-65FCFFDFCBC6}">
      <dgm:prSet/>
      <dgm:spPr/>
      <dgm:t>
        <a:bodyPr/>
        <a:lstStyle/>
        <a:p>
          <a:endParaRPr lang="en-GB"/>
        </a:p>
      </dgm:t>
    </dgm:pt>
    <dgm:pt modelId="{926E39F4-B57C-4A1C-82F0-7F085797287F}" type="sibTrans" cxnId="{4BEA4BF9-0493-4736-9567-65FCFFDFCBC6}">
      <dgm:prSet/>
      <dgm:spPr/>
      <dgm:t>
        <a:bodyPr/>
        <a:lstStyle/>
        <a:p>
          <a:endParaRPr lang="en-GB"/>
        </a:p>
      </dgm:t>
    </dgm:pt>
    <dgm:pt modelId="{E1F5C83B-46E6-44FA-B2A7-D7957D2D2CD3}">
      <dgm:prSet phldrT="[Text]">
        <dgm:style>
          <a:lnRef idx="1">
            <a:schemeClr val="accent1"/>
          </a:lnRef>
          <a:fillRef idx="3">
            <a:schemeClr val="accent1"/>
          </a:fillRef>
          <a:effectRef idx="2">
            <a:schemeClr val="accent1"/>
          </a:effectRef>
          <a:fontRef idx="minor">
            <a:schemeClr val="lt1"/>
          </a:fontRef>
        </dgm:style>
      </dgm:prSet>
      <dgm:spPr/>
      <dgm:t>
        <a:bodyPr/>
        <a:lstStyle/>
        <a:p>
          <a:r>
            <a:rPr lang="en-IN" dirty="0"/>
            <a:t>Dropout Alt</a:t>
          </a:r>
          <a:endParaRPr lang="en-GB" dirty="0"/>
        </a:p>
      </dgm:t>
    </dgm:pt>
    <dgm:pt modelId="{224A348D-BEF7-47F0-BD19-699720599E8A}" type="parTrans" cxnId="{FD841C94-85D8-48A5-9C46-83C602761AC3}">
      <dgm:prSet/>
      <dgm:spPr/>
      <dgm:t>
        <a:bodyPr/>
        <a:lstStyle/>
        <a:p>
          <a:endParaRPr lang="en-GB"/>
        </a:p>
      </dgm:t>
    </dgm:pt>
    <dgm:pt modelId="{B781AB33-A97E-44D7-B378-158BAB72905F}" type="sibTrans" cxnId="{FD841C94-85D8-48A5-9C46-83C602761AC3}">
      <dgm:prSet/>
      <dgm:spPr/>
      <dgm:t>
        <a:bodyPr/>
        <a:lstStyle/>
        <a:p>
          <a:endParaRPr lang="en-GB"/>
        </a:p>
      </dgm:t>
    </dgm:pt>
    <dgm:pt modelId="{672DF5FE-E58A-4D7A-BF15-D1E5FD12BC59}">
      <dgm:prSet phldrT="[Text]">
        <dgm:style>
          <a:lnRef idx="1">
            <a:schemeClr val="accent1"/>
          </a:lnRef>
          <a:fillRef idx="3">
            <a:schemeClr val="accent1"/>
          </a:fillRef>
          <a:effectRef idx="2">
            <a:schemeClr val="accent1"/>
          </a:effectRef>
          <a:fontRef idx="minor">
            <a:schemeClr val="lt1"/>
          </a:fontRef>
        </dgm:style>
      </dgm:prSet>
      <dgm:spPr/>
      <dgm:t>
        <a:bodyPr/>
        <a:lstStyle/>
        <a:p>
          <a:r>
            <a:rPr lang="en-IN" dirty="0"/>
            <a:t>Regularization</a:t>
          </a:r>
          <a:endParaRPr lang="en-GB" dirty="0"/>
        </a:p>
      </dgm:t>
    </dgm:pt>
    <dgm:pt modelId="{8E115AF6-6946-4541-AFC8-54DEA126AD3B}" type="parTrans" cxnId="{1CA0B6C1-66D2-4782-A919-419350FCB777}">
      <dgm:prSet/>
      <dgm:spPr/>
      <dgm:t>
        <a:bodyPr/>
        <a:lstStyle/>
        <a:p>
          <a:endParaRPr lang="en-GB"/>
        </a:p>
      </dgm:t>
    </dgm:pt>
    <dgm:pt modelId="{5A3FFADA-79E4-4D6E-8577-1E332C4C0F0E}" type="sibTrans" cxnId="{1CA0B6C1-66D2-4782-A919-419350FCB777}">
      <dgm:prSet/>
      <dgm:spPr/>
      <dgm:t>
        <a:bodyPr/>
        <a:lstStyle/>
        <a:p>
          <a:endParaRPr lang="en-GB"/>
        </a:p>
      </dgm:t>
    </dgm:pt>
    <dgm:pt modelId="{72CE6377-2D09-48A2-A32A-D167173B43EE}" type="pres">
      <dgm:prSet presAssocID="{2037F2B8-1F80-4D07-AD45-410E90D30635}" presName="Name0" presStyleCnt="0">
        <dgm:presLayoutVars>
          <dgm:dir/>
          <dgm:animLvl val="lvl"/>
          <dgm:resizeHandles val="exact"/>
        </dgm:presLayoutVars>
      </dgm:prSet>
      <dgm:spPr/>
    </dgm:pt>
    <dgm:pt modelId="{728FF47A-84EC-48CA-B2F9-A27D4564F7EE}" type="pres">
      <dgm:prSet presAssocID="{512C0795-601B-47D3-B0EA-3F0141D80597}" presName="parTxOnly" presStyleLbl="node1" presStyleIdx="0" presStyleCnt="4">
        <dgm:presLayoutVars>
          <dgm:chMax val="0"/>
          <dgm:chPref val="0"/>
          <dgm:bulletEnabled val="1"/>
        </dgm:presLayoutVars>
      </dgm:prSet>
      <dgm:spPr/>
    </dgm:pt>
    <dgm:pt modelId="{044D1CC4-7B32-4CD3-83CB-ED6EC1D4E09A}" type="pres">
      <dgm:prSet presAssocID="{CCA0A062-D117-4568-967A-C40B6F43AD8E}" presName="parTxOnlySpace" presStyleCnt="0"/>
      <dgm:spPr/>
    </dgm:pt>
    <dgm:pt modelId="{794EA5B5-E5F7-4598-B696-6C18C2FEF0D2}" type="pres">
      <dgm:prSet presAssocID="{6DF70A63-18BA-4D80-9BC7-CE8836E860A2}" presName="parTxOnly" presStyleLbl="node1" presStyleIdx="1" presStyleCnt="4">
        <dgm:presLayoutVars>
          <dgm:chMax val="0"/>
          <dgm:chPref val="0"/>
          <dgm:bulletEnabled val="1"/>
        </dgm:presLayoutVars>
      </dgm:prSet>
      <dgm:spPr/>
    </dgm:pt>
    <dgm:pt modelId="{1A71D917-3B32-4336-A398-A8C06BFA1842}" type="pres">
      <dgm:prSet presAssocID="{926E39F4-B57C-4A1C-82F0-7F085797287F}" presName="parTxOnlySpace" presStyleCnt="0"/>
      <dgm:spPr/>
    </dgm:pt>
    <dgm:pt modelId="{7358CAC7-DEA5-43F8-94D1-1F400DAFD272}" type="pres">
      <dgm:prSet presAssocID="{E1F5C83B-46E6-44FA-B2A7-D7957D2D2CD3}" presName="parTxOnly" presStyleLbl="node1" presStyleIdx="2" presStyleCnt="4" custScaleX="98064" custLinFactX="81475" custLinFactNeighborX="100000" custLinFactNeighborY="3609">
        <dgm:presLayoutVars>
          <dgm:chMax val="0"/>
          <dgm:chPref val="0"/>
          <dgm:bulletEnabled val="1"/>
        </dgm:presLayoutVars>
      </dgm:prSet>
      <dgm:spPr/>
    </dgm:pt>
    <dgm:pt modelId="{BA9125D1-DBC0-4D96-BAB4-C5E1A1EEDB36}" type="pres">
      <dgm:prSet presAssocID="{B781AB33-A97E-44D7-B378-158BAB72905F}" presName="parTxOnlySpace" presStyleCnt="0"/>
      <dgm:spPr/>
    </dgm:pt>
    <dgm:pt modelId="{249E9050-2408-43AA-8B14-262A0E0A2936}" type="pres">
      <dgm:prSet presAssocID="{672DF5FE-E58A-4D7A-BF15-D1E5FD12BC59}" presName="parTxOnly" presStyleLbl="node1" presStyleIdx="3" presStyleCnt="4" custScaleX="98064" custLinFactX="-79124" custLinFactNeighborX="-100000" custLinFactNeighborY="0">
        <dgm:presLayoutVars>
          <dgm:chMax val="0"/>
          <dgm:chPref val="0"/>
          <dgm:bulletEnabled val="1"/>
        </dgm:presLayoutVars>
      </dgm:prSet>
      <dgm:spPr/>
    </dgm:pt>
  </dgm:ptLst>
  <dgm:cxnLst>
    <dgm:cxn modelId="{5364E355-1B1D-4DF9-A38F-C8B040CDCF4A}" type="presOf" srcId="{6DF70A63-18BA-4D80-9BC7-CE8836E860A2}" destId="{794EA5B5-E5F7-4598-B696-6C18C2FEF0D2}" srcOrd="0" destOrd="0" presId="urn:microsoft.com/office/officeart/2005/8/layout/chevron1"/>
    <dgm:cxn modelId="{8B291159-F0BC-4DFC-8B1A-40E9646AF128}" type="presOf" srcId="{672DF5FE-E58A-4D7A-BF15-D1E5FD12BC59}" destId="{249E9050-2408-43AA-8B14-262A0E0A2936}" srcOrd="0" destOrd="0" presId="urn:microsoft.com/office/officeart/2005/8/layout/chevron1"/>
    <dgm:cxn modelId="{01BBB67B-336B-4013-8C9F-61F3EB5FE3A5}" type="presOf" srcId="{2037F2B8-1F80-4D07-AD45-410E90D30635}" destId="{72CE6377-2D09-48A2-A32A-D167173B43EE}" srcOrd="0" destOrd="0" presId="urn:microsoft.com/office/officeart/2005/8/layout/chevron1"/>
    <dgm:cxn modelId="{FD841C94-85D8-48A5-9C46-83C602761AC3}" srcId="{2037F2B8-1F80-4D07-AD45-410E90D30635}" destId="{E1F5C83B-46E6-44FA-B2A7-D7957D2D2CD3}" srcOrd="2" destOrd="0" parTransId="{224A348D-BEF7-47F0-BD19-699720599E8A}" sibTransId="{B781AB33-A97E-44D7-B378-158BAB72905F}"/>
    <dgm:cxn modelId="{B4B5419F-7BE6-4F28-A71D-C8FE60C2F2E5}" type="presOf" srcId="{512C0795-601B-47D3-B0EA-3F0141D80597}" destId="{728FF47A-84EC-48CA-B2F9-A27D4564F7EE}" srcOrd="0" destOrd="0" presId="urn:microsoft.com/office/officeart/2005/8/layout/chevron1"/>
    <dgm:cxn modelId="{E86529A1-ADE5-436D-8C60-0C24DFC6C933}" type="presOf" srcId="{E1F5C83B-46E6-44FA-B2A7-D7957D2D2CD3}" destId="{7358CAC7-DEA5-43F8-94D1-1F400DAFD272}" srcOrd="0" destOrd="0" presId="urn:microsoft.com/office/officeart/2005/8/layout/chevron1"/>
    <dgm:cxn modelId="{595056C0-EBE2-464B-90C6-C13285C3F7B7}" srcId="{2037F2B8-1F80-4D07-AD45-410E90D30635}" destId="{512C0795-601B-47D3-B0EA-3F0141D80597}" srcOrd="0" destOrd="0" parTransId="{AC2FFFE9-86AC-4939-8C09-A89A38E9CAB3}" sibTransId="{CCA0A062-D117-4568-967A-C40B6F43AD8E}"/>
    <dgm:cxn modelId="{1CA0B6C1-66D2-4782-A919-419350FCB777}" srcId="{2037F2B8-1F80-4D07-AD45-410E90D30635}" destId="{672DF5FE-E58A-4D7A-BF15-D1E5FD12BC59}" srcOrd="3" destOrd="0" parTransId="{8E115AF6-6946-4541-AFC8-54DEA126AD3B}" sibTransId="{5A3FFADA-79E4-4D6E-8577-1E332C4C0F0E}"/>
    <dgm:cxn modelId="{4BEA4BF9-0493-4736-9567-65FCFFDFCBC6}" srcId="{2037F2B8-1F80-4D07-AD45-410E90D30635}" destId="{6DF70A63-18BA-4D80-9BC7-CE8836E860A2}" srcOrd="1" destOrd="0" parTransId="{80E1DD22-DBCC-4FC8-8C6D-B59CC3F0D6DA}" sibTransId="{926E39F4-B57C-4A1C-82F0-7F085797287F}"/>
    <dgm:cxn modelId="{29C781CC-B138-4079-B31A-5DF58230C468}" type="presParOf" srcId="{72CE6377-2D09-48A2-A32A-D167173B43EE}" destId="{728FF47A-84EC-48CA-B2F9-A27D4564F7EE}" srcOrd="0" destOrd="0" presId="urn:microsoft.com/office/officeart/2005/8/layout/chevron1"/>
    <dgm:cxn modelId="{0E9B9A16-0999-4245-82AA-9E0E42A2FEDE}" type="presParOf" srcId="{72CE6377-2D09-48A2-A32A-D167173B43EE}" destId="{044D1CC4-7B32-4CD3-83CB-ED6EC1D4E09A}" srcOrd="1" destOrd="0" presId="urn:microsoft.com/office/officeart/2005/8/layout/chevron1"/>
    <dgm:cxn modelId="{B5D375EE-1DD5-4293-9E4C-5195C75BAC10}" type="presParOf" srcId="{72CE6377-2D09-48A2-A32A-D167173B43EE}" destId="{794EA5B5-E5F7-4598-B696-6C18C2FEF0D2}" srcOrd="2" destOrd="0" presId="urn:microsoft.com/office/officeart/2005/8/layout/chevron1"/>
    <dgm:cxn modelId="{FE42E90A-78F6-448D-B7BC-8EDD0A45A6E8}" type="presParOf" srcId="{72CE6377-2D09-48A2-A32A-D167173B43EE}" destId="{1A71D917-3B32-4336-A398-A8C06BFA1842}" srcOrd="3" destOrd="0" presId="urn:microsoft.com/office/officeart/2005/8/layout/chevron1"/>
    <dgm:cxn modelId="{6B571BD6-CF02-446C-AD9D-AFFEF757D41A}" type="presParOf" srcId="{72CE6377-2D09-48A2-A32A-D167173B43EE}" destId="{7358CAC7-DEA5-43F8-94D1-1F400DAFD272}" srcOrd="4" destOrd="0" presId="urn:microsoft.com/office/officeart/2005/8/layout/chevron1"/>
    <dgm:cxn modelId="{AF2C9C2C-502F-4F8E-8519-3A792FAECBC2}" type="presParOf" srcId="{72CE6377-2D09-48A2-A32A-D167173B43EE}" destId="{BA9125D1-DBC0-4D96-BAB4-C5E1A1EEDB36}" srcOrd="5" destOrd="0" presId="urn:microsoft.com/office/officeart/2005/8/layout/chevron1"/>
    <dgm:cxn modelId="{852F909D-7B3B-4B50-8DEE-1764A486C031}" type="presParOf" srcId="{72CE6377-2D09-48A2-A32A-D167173B43EE}" destId="{249E9050-2408-43AA-8B14-262A0E0A2936}" srcOrd="6"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FF47A-84EC-48CA-B2F9-A27D4564F7EE}">
      <dsp:nvSpPr>
        <dsp:cNvPr id="0" name=""/>
        <dsp:cNvSpPr/>
      </dsp:nvSpPr>
      <dsp:spPr>
        <a:xfrm>
          <a:off x="3882" y="518730"/>
          <a:ext cx="3228783" cy="1291513"/>
        </a:xfrm>
        <a:prstGeom prst="chevron">
          <a:avLst/>
        </a:prstGeom>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IN" sz="2100" kern="1200" dirty="0"/>
            <a:t>Dropout</a:t>
          </a:r>
          <a:endParaRPr lang="en-GB" sz="2100" kern="1200" dirty="0"/>
        </a:p>
      </dsp:txBody>
      <dsp:txXfrm>
        <a:off x="649639" y="518730"/>
        <a:ext cx="1937270" cy="1291513"/>
      </dsp:txXfrm>
    </dsp:sp>
    <dsp:sp modelId="{794EA5B5-E5F7-4598-B696-6C18C2FEF0D2}">
      <dsp:nvSpPr>
        <dsp:cNvPr id="0" name=""/>
        <dsp:cNvSpPr/>
      </dsp:nvSpPr>
      <dsp:spPr>
        <a:xfrm>
          <a:off x="2909787" y="518730"/>
          <a:ext cx="3228783" cy="1291513"/>
        </a:xfrm>
        <a:prstGeom prst="chevron">
          <a:avLst/>
        </a:prstGeom>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IN" sz="2100" kern="1200" dirty="0"/>
            <a:t>Dropout Alt</a:t>
          </a:r>
        </a:p>
        <a:p>
          <a:pPr marL="0" lvl="0" indent="0" algn="ctr" defTabSz="933450">
            <a:lnSpc>
              <a:spcPct val="90000"/>
            </a:lnSpc>
            <a:spcBef>
              <a:spcPct val="0"/>
            </a:spcBef>
            <a:spcAft>
              <a:spcPct val="35000"/>
            </a:spcAft>
            <a:buNone/>
          </a:pPr>
          <a:r>
            <a:rPr lang="en-IN" sz="2100" kern="1200" dirty="0"/>
            <a:t>Regularization</a:t>
          </a:r>
          <a:endParaRPr lang="en-GB" sz="2100" kern="1200" dirty="0"/>
        </a:p>
      </dsp:txBody>
      <dsp:txXfrm>
        <a:off x="3555544" y="518730"/>
        <a:ext cx="1937270" cy="1291513"/>
      </dsp:txXfrm>
    </dsp:sp>
    <dsp:sp modelId="{7358CAC7-DEA5-43F8-94D1-1F400DAFD272}">
      <dsp:nvSpPr>
        <dsp:cNvPr id="0" name=""/>
        <dsp:cNvSpPr/>
      </dsp:nvSpPr>
      <dsp:spPr>
        <a:xfrm>
          <a:off x="8662971" y="565341"/>
          <a:ext cx="3166273" cy="1291513"/>
        </a:xfrm>
        <a:prstGeom prst="chevron">
          <a:avLst/>
        </a:prstGeom>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IN" sz="2100" kern="1200" dirty="0"/>
            <a:t>Dropout Alt</a:t>
          </a:r>
          <a:endParaRPr lang="en-GB" sz="2100" kern="1200" dirty="0"/>
        </a:p>
      </dsp:txBody>
      <dsp:txXfrm>
        <a:off x="9308728" y="565341"/>
        <a:ext cx="1874760" cy="1291513"/>
      </dsp:txXfrm>
    </dsp:sp>
    <dsp:sp modelId="{249E9050-2408-43AA-8B14-262A0E0A2936}">
      <dsp:nvSpPr>
        <dsp:cNvPr id="0" name=""/>
        <dsp:cNvSpPr/>
      </dsp:nvSpPr>
      <dsp:spPr>
        <a:xfrm>
          <a:off x="5781467" y="518730"/>
          <a:ext cx="3166273" cy="1291513"/>
        </a:xfrm>
        <a:prstGeom prst="chevron">
          <a:avLst/>
        </a:prstGeom>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IN" sz="2100" kern="1200" dirty="0"/>
            <a:t>Regularization</a:t>
          </a:r>
          <a:endParaRPr lang="en-GB" sz="2100" kern="1200" dirty="0"/>
        </a:p>
      </dsp:txBody>
      <dsp:txXfrm>
        <a:off x="6427224" y="518730"/>
        <a:ext cx="1874760" cy="129151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94652729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1: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48" name="Google Shape;48;p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8: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6" name="Google Shape;166;p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8: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6" name="Google Shape;166;p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p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8: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6" name="Google Shape;166;p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8: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6" name="Google Shape;166;p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0: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12" name="Google Shape;212;p1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0: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12" name="Google Shape;212;p1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8: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6" name="Google Shape;166;p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p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p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3325" y="847725"/>
            <a:ext cx="7539038" cy="4241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88945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p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p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p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p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p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8617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p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1627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p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53500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p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0146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3: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p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 name="Google Shape;75;p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p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p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281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8: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6" name="Google Shape;166;p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8: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6" name="Google Shape;166;p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2962546" y="2500312"/>
            <a:ext cx="14179007" cy="379539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8250" b="0" i="0">
                <a:solidFill>
                  <a:schemeClr val="lt1"/>
                </a:solidFill>
                <a:latin typeface="Barlow Light"/>
                <a:ea typeface="Barlow Light"/>
                <a:cs typeface="Barlow Light"/>
                <a:sym typeface="Barlow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5"/>
          <p:cNvSpPr txBox="1">
            <a:spLocks noGrp="1"/>
          </p:cNvSpPr>
          <p:nvPr>
            <p:ph type="subTitle" idx="1"/>
          </p:nvPr>
        </p:nvSpPr>
        <p:spPr>
          <a:xfrm>
            <a:off x="3015615" y="6333236"/>
            <a:ext cx="14072870" cy="282733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5"/>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5"/>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5"/>
          <p:cNvSpPr txBox="1">
            <a:spLocks noGrp="1"/>
          </p:cNvSpPr>
          <p:nvPr>
            <p:ph type="sldNum" idx="12"/>
          </p:nvPr>
        </p:nvSpPr>
        <p:spPr>
          <a:xfrm>
            <a:off x="19458688" y="10667603"/>
            <a:ext cx="318134" cy="327025"/>
          </a:xfrm>
          <a:prstGeom prst="rect">
            <a:avLst/>
          </a:prstGeom>
          <a:noFill/>
          <a:ln>
            <a:noFill/>
          </a:ln>
        </p:spPr>
        <p:txBody>
          <a:bodyPr spcFirstLastPara="1" wrap="square" lIns="0" tIns="0" rIns="0" bIns="0" anchor="t" anchorCtr="0">
            <a:spAutoFit/>
          </a:bodyPr>
          <a:lstStyle>
            <a:lvl1pPr marL="38100" marR="0" lvl="0"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1pPr>
            <a:lvl2pPr marL="38100" marR="0" lvl="1"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2pPr>
            <a:lvl3pPr marL="38100" marR="0" lvl="2"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3pPr>
            <a:lvl4pPr marL="38100" marR="0" lvl="3"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4pPr>
            <a:lvl5pPr marL="38100" marR="0" lvl="4"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5pPr>
            <a:lvl6pPr marL="38100" marR="0" lvl="5"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6pPr>
            <a:lvl7pPr marL="38100" marR="0" lvl="6"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7pPr>
            <a:lvl8pPr marL="38100" marR="0" lvl="7"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8pPr>
            <a:lvl9pPr marL="38100" marR="0" lvl="8"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18"/>
        <p:cNvGrpSpPr/>
        <p:nvPr/>
      </p:nvGrpSpPr>
      <p:grpSpPr>
        <a:xfrm>
          <a:off x="0" y="0"/>
          <a:ext cx="0" cy="0"/>
          <a:chOff x="0" y="0"/>
          <a:chExt cx="0" cy="0"/>
        </a:xfrm>
      </p:grpSpPr>
      <p:sp>
        <p:nvSpPr>
          <p:cNvPr id="19" name="Google Shape;19;p16"/>
          <p:cNvSpPr txBox="1">
            <a:spLocks noGrp="1"/>
          </p:cNvSpPr>
          <p:nvPr>
            <p:ph type="title"/>
          </p:nvPr>
        </p:nvSpPr>
        <p:spPr>
          <a:xfrm>
            <a:off x="3758565" y="2751614"/>
            <a:ext cx="12586969" cy="9302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5900" b="0" i="0">
                <a:solidFill>
                  <a:srgbClr val="0B152D"/>
                </a:solidFill>
                <a:latin typeface="Barlow Light"/>
                <a:ea typeface="Barlow Light"/>
                <a:cs typeface="Barlow Light"/>
                <a:sym typeface="Barlow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6"/>
          <p:cNvSpPr txBox="1">
            <a:spLocks noGrp="1"/>
          </p:cNvSpPr>
          <p:nvPr>
            <p:ph type="body" idx="1"/>
          </p:nvPr>
        </p:nvSpPr>
        <p:spPr>
          <a:xfrm>
            <a:off x="5757754" y="3463634"/>
            <a:ext cx="8588590" cy="523875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sz="5900" b="0" i="0">
                <a:solidFill>
                  <a:schemeClr val="lt1"/>
                </a:solidFill>
                <a:latin typeface="Barlow Light"/>
                <a:ea typeface="Barlow Light"/>
                <a:cs typeface="Barlow Light"/>
                <a:sym typeface="Barlow Light"/>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1" name="Google Shape;21;p16"/>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6"/>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sldNum" idx="12"/>
          </p:nvPr>
        </p:nvSpPr>
        <p:spPr>
          <a:xfrm>
            <a:off x="19458688" y="10667603"/>
            <a:ext cx="318134" cy="327025"/>
          </a:xfrm>
          <a:prstGeom prst="rect">
            <a:avLst/>
          </a:prstGeom>
          <a:noFill/>
          <a:ln>
            <a:noFill/>
          </a:ln>
        </p:spPr>
        <p:txBody>
          <a:bodyPr spcFirstLastPara="1" wrap="square" lIns="0" tIns="0" rIns="0" bIns="0" anchor="t" anchorCtr="0">
            <a:spAutoFit/>
          </a:bodyPr>
          <a:lstStyle>
            <a:lvl1pPr marL="38100" marR="0" lvl="0"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1pPr>
            <a:lvl2pPr marL="38100" marR="0" lvl="1"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2pPr>
            <a:lvl3pPr marL="38100" marR="0" lvl="2"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3pPr>
            <a:lvl4pPr marL="38100" marR="0" lvl="3"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4pPr>
            <a:lvl5pPr marL="38100" marR="0" lvl="4"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5pPr>
            <a:lvl6pPr marL="38100" marR="0" lvl="5"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6pPr>
            <a:lvl7pPr marL="38100" marR="0" lvl="6"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7pPr>
            <a:lvl8pPr marL="38100" marR="0" lvl="7"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8pPr>
            <a:lvl9pPr marL="38100" marR="0" lvl="8"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Only">
  <p:cSld name="Title Only">
    <p:spTree>
      <p:nvGrpSpPr>
        <p:cNvPr id="1" name="Shape 37"/>
        <p:cNvGrpSpPr/>
        <p:nvPr/>
      </p:nvGrpSpPr>
      <p:grpSpPr>
        <a:xfrm>
          <a:off x="0" y="0"/>
          <a:ext cx="0" cy="0"/>
          <a:chOff x="0" y="0"/>
          <a:chExt cx="0" cy="0"/>
        </a:xfrm>
      </p:grpSpPr>
      <p:sp>
        <p:nvSpPr>
          <p:cNvPr id="38" name="Google Shape;38;p19"/>
          <p:cNvSpPr/>
          <p:nvPr/>
        </p:nvSpPr>
        <p:spPr>
          <a:xfrm>
            <a:off x="0" y="0"/>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9"/>
          <p:cNvSpPr/>
          <p:nvPr/>
        </p:nvSpPr>
        <p:spPr>
          <a:xfrm>
            <a:off x="15160711" y="4731715"/>
            <a:ext cx="577850" cy="577850"/>
          </a:xfrm>
          <a:custGeom>
            <a:avLst/>
            <a:gdLst/>
            <a:ahLst/>
            <a:cxnLst/>
            <a:rect l="l" t="t" r="r" b="b"/>
            <a:pathLst>
              <a:path w="577850" h="577850" extrusionOk="0">
                <a:moveTo>
                  <a:pt x="292409" y="10"/>
                </a:moveTo>
                <a:lnTo>
                  <a:pt x="285143" y="0"/>
                </a:lnTo>
                <a:lnTo>
                  <a:pt x="278420" y="6722"/>
                </a:lnTo>
                <a:lnTo>
                  <a:pt x="277289" y="9664"/>
                </a:lnTo>
                <a:lnTo>
                  <a:pt x="277289" y="277289"/>
                </a:lnTo>
                <a:lnTo>
                  <a:pt x="9675" y="277279"/>
                </a:lnTo>
                <a:lnTo>
                  <a:pt x="6743" y="278399"/>
                </a:lnTo>
                <a:lnTo>
                  <a:pt x="0" y="285143"/>
                </a:lnTo>
                <a:lnTo>
                  <a:pt x="10" y="292409"/>
                </a:lnTo>
                <a:lnTo>
                  <a:pt x="6743" y="299142"/>
                </a:lnTo>
                <a:lnTo>
                  <a:pt x="9675" y="300263"/>
                </a:lnTo>
                <a:lnTo>
                  <a:pt x="277289" y="300252"/>
                </a:lnTo>
                <a:lnTo>
                  <a:pt x="277279" y="567867"/>
                </a:lnTo>
                <a:lnTo>
                  <a:pt x="278399" y="570799"/>
                </a:lnTo>
                <a:lnTo>
                  <a:pt x="285143" y="577542"/>
                </a:lnTo>
                <a:lnTo>
                  <a:pt x="292399" y="577542"/>
                </a:lnTo>
                <a:lnTo>
                  <a:pt x="299142" y="570799"/>
                </a:lnTo>
                <a:lnTo>
                  <a:pt x="300263" y="567867"/>
                </a:lnTo>
                <a:lnTo>
                  <a:pt x="300252" y="300252"/>
                </a:lnTo>
                <a:lnTo>
                  <a:pt x="567877" y="300252"/>
                </a:lnTo>
                <a:lnTo>
                  <a:pt x="570820" y="299121"/>
                </a:lnTo>
                <a:lnTo>
                  <a:pt x="577542" y="292399"/>
                </a:lnTo>
                <a:lnTo>
                  <a:pt x="577542" y="285143"/>
                </a:lnTo>
                <a:lnTo>
                  <a:pt x="570809" y="278399"/>
                </a:lnTo>
                <a:lnTo>
                  <a:pt x="567867" y="277279"/>
                </a:lnTo>
                <a:lnTo>
                  <a:pt x="300252" y="277289"/>
                </a:lnTo>
                <a:lnTo>
                  <a:pt x="300263" y="9675"/>
                </a:lnTo>
                <a:lnTo>
                  <a:pt x="299142" y="6732"/>
                </a:lnTo>
                <a:lnTo>
                  <a:pt x="292409" y="1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19"/>
          <p:cNvSpPr/>
          <p:nvPr/>
        </p:nvSpPr>
        <p:spPr>
          <a:xfrm>
            <a:off x="2344350" y="8626885"/>
            <a:ext cx="577850" cy="577850"/>
          </a:xfrm>
          <a:custGeom>
            <a:avLst/>
            <a:gdLst/>
            <a:ahLst/>
            <a:cxnLst/>
            <a:rect l="l" t="t" r="r" b="b"/>
            <a:pathLst>
              <a:path w="577850" h="577850" extrusionOk="0">
                <a:moveTo>
                  <a:pt x="292409" y="10"/>
                </a:moveTo>
                <a:lnTo>
                  <a:pt x="285143" y="0"/>
                </a:lnTo>
                <a:lnTo>
                  <a:pt x="278420" y="6722"/>
                </a:lnTo>
                <a:lnTo>
                  <a:pt x="277289" y="9664"/>
                </a:lnTo>
                <a:lnTo>
                  <a:pt x="277289" y="277289"/>
                </a:lnTo>
                <a:lnTo>
                  <a:pt x="9675" y="277279"/>
                </a:lnTo>
                <a:lnTo>
                  <a:pt x="6743" y="278399"/>
                </a:lnTo>
                <a:lnTo>
                  <a:pt x="0" y="285143"/>
                </a:lnTo>
                <a:lnTo>
                  <a:pt x="10" y="292409"/>
                </a:lnTo>
                <a:lnTo>
                  <a:pt x="6743" y="299142"/>
                </a:lnTo>
                <a:lnTo>
                  <a:pt x="9675" y="300263"/>
                </a:lnTo>
                <a:lnTo>
                  <a:pt x="277289" y="300252"/>
                </a:lnTo>
                <a:lnTo>
                  <a:pt x="277279" y="567867"/>
                </a:lnTo>
                <a:lnTo>
                  <a:pt x="278399" y="570799"/>
                </a:lnTo>
                <a:lnTo>
                  <a:pt x="285143" y="577542"/>
                </a:lnTo>
                <a:lnTo>
                  <a:pt x="292399" y="577542"/>
                </a:lnTo>
                <a:lnTo>
                  <a:pt x="299142" y="570799"/>
                </a:lnTo>
                <a:lnTo>
                  <a:pt x="300263" y="567867"/>
                </a:lnTo>
                <a:lnTo>
                  <a:pt x="300252" y="300252"/>
                </a:lnTo>
                <a:lnTo>
                  <a:pt x="567877" y="300252"/>
                </a:lnTo>
                <a:lnTo>
                  <a:pt x="570820" y="299121"/>
                </a:lnTo>
                <a:lnTo>
                  <a:pt x="577542" y="292399"/>
                </a:lnTo>
                <a:lnTo>
                  <a:pt x="577542" y="285143"/>
                </a:lnTo>
                <a:lnTo>
                  <a:pt x="570809" y="278399"/>
                </a:lnTo>
                <a:lnTo>
                  <a:pt x="567867" y="277279"/>
                </a:lnTo>
                <a:lnTo>
                  <a:pt x="300252" y="277289"/>
                </a:lnTo>
                <a:lnTo>
                  <a:pt x="300263" y="9675"/>
                </a:lnTo>
                <a:lnTo>
                  <a:pt x="299142" y="6732"/>
                </a:lnTo>
                <a:lnTo>
                  <a:pt x="292409" y="1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 name="Google Shape;41;p19"/>
          <p:cNvPicPr preferRelativeResize="0"/>
          <p:nvPr/>
        </p:nvPicPr>
        <p:blipFill rotWithShape="1">
          <a:blip r:embed="rId2">
            <a:alphaModFix/>
          </a:blip>
          <a:srcRect/>
          <a:stretch/>
        </p:blipFill>
        <p:spPr>
          <a:xfrm>
            <a:off x="1803777" y="4868961"/>
            <a:ext cx="18300322" cy="6439594"/>
          </a:xfrm>
          <a:prstGeom prst="rect">
            <a:avLst/>
          </a:prstGeom>
          <a:noFill/>
          <a:ln>
            <a:noFill/>
          </a:ln>
        </p:spPr>
      </p:pic>
      <p:sp>
        <p:nvSpPr>
          <p:cNvPr id="42" name="Google Shape;42;p19"/>
          <p:cNvSpPr txBox="1">
            <a:spLocks noGrp="1"/>
          </p:cNvSpPr>
          <p:nvPr>
            <p:ph type="title"/>
          </p:nvPr>
        </p:nvSpPr>
        <p:spPr>
          <a:xfrm>
            <a:off x="3758565" y="2751614"/>
            <a:ext cx="12586969" cy="9302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5900" b="0" i="0">
                <a:solidFill>
                  <a:srgbClr val="0B152D"/>
                </a:solidFill>
                <a:latin typeface="Barlow Light"/>
                <a:ea typeface="Barlow Light"/>
                <a:cs typeface="Barlow Light"/>
                <a:sym typeface="Barlow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9"/>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9"/>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9"/>
          <p:cNvSpPr txBox="1">
            <a:spLocks noGrp="1"/>
          </p:cNvSpPr>
          <p:nvPr>
            <p:ph type="sldNum" idx="12"/>
          </p:nvPr>
        </p:nvSpPr>
        <p:spPr>
          <a:xfrm>
            <a:off x="19458688" y="10667603"/>
            <a:ext cx="318134" cy="327025"/>
          </a:xfrm>
          <a:prstGeom prst="rect">
            <a:avLst/>
          </a:prstGeom>
          <a:noFill/>
          <a:ln>
            <a:noFill/>
          </a:ln>
        </p:spPr>
        <p:txBody>
          <a:bodyPr spcFirstLastPara="1" wrap="square" lIns="0" tIns="0" rIns="0" bIns="0" anchor="t" anchorCtr="0">
            <a:spAutoFit/>
          </a:bodyPr>
          <a:lstStyle>
            <a:lvl1pPr marL="38100" marR="0" lvl="0"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1pPr>
            <a:lvl2pPr marL="38100" marR="0" lvl="1"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2pPr>
            <a:lvl3pPr marL="38100" marR="0" lvl="2"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3pPr>
            <a:lvl4pPr marL="38100" marR="0" lvl="3"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4pPr>
            <a:lvl5pPr marL="38100" marR="0" lvl="4"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5pPr>
            <a:lvl6pPr marL="38100" marR="0" lvl="5"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6pPr>
            <a:lvl7pPr marL="38100" marR="0" lvl="6"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7pPr>
            <a:lvl8pPr marL="38100" marR="0" lvl="7"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8pPr>
            <a:lvl9pPr marL="38100" marR="0" lvl="8"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
        <p:cNvGrpSpPr/>
        <p:nvPr/>
      </p:nvGrpSpPr>
      <p:grpSpPr>
        <a:xfrm>
          <a:off x="0" y="0"/>
          <a:ext cx="0" cy="0"/>
          <a:chOff x="0" y="0"/>
          <a:chExt cx="0" cy="0"/>
        </a:xfrm>
      </p:grpSpPr>
      <p:sp>
        <p:nvSpPr>
          <p:cNvPr id="6" name="Google Shape;6;p14"/>
          <p:cNvSpPr/>
          <p:nvPr/>
        </p:nvSpPr>
        <p:spPr>
          <a:xfrm>
            <a:off x="0" y="0"/>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14"/>
          <p:cNvSpPr txBox="1">
            <a:spLocks noGrp="1"/>
          </p:cNvSpPr>
          <p:nvPr>
            <p:ph type="title"/>
          </p:nvPr>
        </p:nvSpPr>
        <p:spPr>
          <a:xfrm>
            <a:off x="3758565" y="2751614"/>
            <a:ext cx="12586969" cy="930275"/>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5900" b="0" i="0" u="none" strike="noStrike" cap="none">
                <a:solidFill>
                  <a:srgbClr val="0B152D"/>
                </a:solidFill>
                <a:latin typeface="Barlow Light"/>
                <a:ea typeface="Barlow Light"/>
                <a:cs typeface="Barlow Light"/>
                <a:sym typeface="Barlow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4"/>
          <p:cNvSpPr txBox="1">
            <a:spLocks noGrp="1"/>
          </p:cNvSpPr>
          <p:nvPr>
            <p:ph type="body" idx="1"/>
          </p:nvPr>
        </p:nvSpPr>
        <p:spPr>
          <a:xfrm>
            <a:off x="5757754" y="3463634"/>
            <a:ext cx="8588590" cy="523875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5900" b="0" i="0" u="none" strike="noStrike" cap="none">
                <a:solidFill>
                  <a:schemeClr val="lt1"/>
                </a:solidFill>
                <a:latin typeface="Barlow Light"/>
                <a:ea typeface="Barlow Light"/>
                <a:cs typeface="Barlow Light"/>
                <a:sym typeface="Barlow Light"/>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9" name="Google Shape;9;p14"/>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4"/>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sldNum" idx="12"/>
          </p:nvPr>
        </p:nvSpPr>
        <p:spPr>
          <a:xfrm>
            <a:off x="19458688" y="10667603"/>
            <a:ext cx="318134" cy="327025"/>
          </a:xfrm>
          <a:prstGeom prst="rect">
            <a:avLst/>
          </a:prstGeom>
          <a:noFill/>
          <a:ln>
            <a:noFill/>
          </a:ln>
        </p:spPr>
        <p:txBody>
          <a:bodyPr spcFirstLastPara="1" wrap="square" lIns="0" tIns="0" rIns="0" bIns="0" anchor="t" anchorCtr="0">
            <a:spAutoFit/>
          </a:bodyPr>
          <a:lstStyle>
            <a:lvl1pPr marL="38100" marR="0" lvl="0" indent="0" algn="l" rtl="0">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1pPr>
            <a:lvl2pPr marL="38100" marR="0" lvl="1" indent="0" algn="l" rtl="0">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2pPr>
            <a:lvl3pPr marL="38100" marR="0" lvl="2" indent="0" algn="l" rtl="0">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3pPr>
            <a:lvl4pPr marL="38100" marR="0" lvl="3" indent="0" algn="l" rtl="0">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4pPr>
            <a:lvl5pPr marL="38100" marR="0" lvl="4" indent="0" algn="l" rtl="0">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5pPr>
            <a:lvl6pPr marL="38100" marR="0" lvl="5" indent="0" algn="l" rtl="0">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6pPr>
            <a:lvl7pPr marL="38100" marR="0" lvl="6" indent="0" algn="l" rtl="0">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7pPr>
            <a:lvl8pPr marL="38100" marR="0" lvl="7" indent="0" algn="l" rtl="0">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8pPr>
            <a:lvl9pPr marL="38100" marR="0" lvl="8" indent="0" algn="l" rtl="0">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9pPr>
          </a:lstStyle>
          <a:p>
            <a:pPr marL="38100" lvl="0" indent="0" algn="l"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15.xml"/><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2.png"/><Relationship Id="rId7" Type="http://schemas.openxmlformats.org/officeDocument/2006/relationships/diagramQuickStyle" Target="../diagrams/quickStyle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3.png"/><Relationship Id="rId9" Type="http://schemas.microsoft.com/office/2007/relationships/diagramDrawing" Target="../diagrams/drawing1.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PowerPoint-Template-2.pptx"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
          <p:cNvSpPr txBox="1">
            <a:spLocks noGrp="1"/>
          </p:cNvSpPr>
          <p:nvPr>
            <p:ph type="ctrTitle"/>
          </p:nvPr>
        </p:nvSpPr>
        <p:spPr>
          <a:xfrm>
            <a:off x="1272524" y="942170"/>
            <a:ext cx="14509800" cy="2720601"/>
          </a:xfrm>
          <a:prstGeom prst="rect">
            <a:avLst/>
          </a:prstGeom>
          <a:noFill/>
          <a:ln>
            <a:noFill/>
          </a:ln>
        </p:spPr>
        <p:txBody>
          <a:bodyPr spcFirstLastPara="1" wrap="square" lIns="0" tIns="12050" rIns="0" bIns="0" anchor="t" anchorCtr="0">
            <a:spAutoFit/>
          </a:bodyPr>
          <a:lstStyle/>
          <a:p>
            <a:r>
              <a:rPr lang="en-IN" sz="8800" dirty="0">
                <a:solidFill>
                  <a:schemeClr val="bg1"/>
                </a:solidFill>
                <a:latin typeface="Aharoni" panose="02010803020104030203" pitchFamily="2" charset="-79"/>
                <a:cs typeface="Aharoni" panose="02010803020104030203" pitchFamily="2" charset="-79"/>
              </a:rPr>
              <a:t>Gastrointestinal Polyp </a:t>
            </a:r>
            <a:br>
              <a:rPr lang="en-IN" sz="8800" dirty="0">
                <a:solidFill>
                  <a:schemeClr val="bg1"/>
                </a:solidFill>
                <a:latin typeface="Aharoni" panose="02010803020104030203" pitchFamily="2" charset="-79"/>
                <a:cs typeface="Aharoni" panose="02010803020104030203" pitchFamily="2" charset="-79"/>
              </a:rPr>
            </a:br>
            <a:r>
              <a:rPr lang="en-IN" sz="8800" dirty="0">
                <a:solidFill>
                  <a:schemeClr val="bg1"/>
                </a:solidFill>
                <a:latin typeface="Aharoni" panose="02010803020104030203" pitchFamily="2" charset="-79"/>
                <a:cs typeface="Aharoni" panose="02010803020104030203" pitchFamily="2" charset="-79"/>
              </a:rPr>
              <a:t>Classification and Segmentation</a:t>
            </a:r>
            <a:endParaRPr lang="en-GB" sz="8800" dirty="0">
              <a:solidFill>
                <a:schemeClr val="bg1"/>
              </a:solidFill>
              <a:latin typeface="Aharoni" panose="02010803020104030203" pitchFamily="2" charset="-79"/>
              <a:cs typeface="Aharoni" panose="02010803020104030203" pitchFamily="2" charset="-79"/>
            </a:endParaRPr>
          </a:p>
        </p:txBody>
      </p:sp>
      <p:sp>
        <p:nvSpPr>
          <p:cNvPr id="51" name="Google Shape;51;p1"/>
          <p:cNvSpPr txBox="1"/>
          <p:nvPr/>
        </p:nvSpPr>
        <p:spPr>
          <a:xfrm>
            <a:off x="13644967" y="6188149"/>
            <a:ext cx="5429841" cy="3460553"/>
          </a:xfrm>
          <a:prstGeom prst="rect">
            <a:avLst/>
          </a:prstGeom>
          <a:noFill/>
          <a:ln>
            <a:noFill/>
          </a:ln>
        </p:spPr>
        <p:txBody>
          <a:bodyPr spcFirstLastPara="1" wrap="square" lIns="0" tIns="13325" rIns="0" bIns="0" anchor="t" anchorCtr="0">
            <a:spAutoFit/>
          </a:bodyPr>
          <a:lstStyle/>
          <a:p>
            <a:r>
              <a:rPr lang="en-IN" sz="3200" dirty="0">
                <a:solidFill>
                  <a:schemeClr val="bg1"/>
                </a:solidFill>
              </a:rPr>
              <a:t>GROUP  7</a:t>
            </a:r>
          </a:p>
          <a:p>
            <a:r>
              <a:rPr lang="en-IN" sz="3200" dirty="0">
                <a:solidFill>
                  <a:schemeClr val="bg1"/>
                </a:solidFill>
              </a:rPr>
              <a:t>SAMAY KALPESH PATEL</a:t>
            </a:r>
          </a:p>
          <a:p>
            <a:r>
              <a:rPr lang="en-IN" sz="3200" dirty="0">
                <a:solidFill>
                  <a:schemeClr val="bg1"/>
                </a:solidFill>
              </a:rPr>
              <a:t>PRIYAM THAKKAR</a:t>
            </a:r>
          </a:p>
          <a:p>
            <a:r>
              <a:rPr lang="en-IN" sz="3200" dirty="0">
                <a:solidFill>
                  <a:schemeClr val="bg1"/>
                </a:solidFill>
              </a:rPr>
              <a:t>ISHIKA THAKUR</a:t>
            </a:r>
          </a:p>
          <a:p>
            <a:r>
              <a:rPr lang="en-IN" sz="3200" dirty="0">
                <a:solidFill>
                  <a:schemeClr val="bg1"/>
                </a:solidFill>
              </a:rPr>
              <a:t>SREEYA SOMAL</a:t>
            </a:r>
          </a:p>
          <a:p>
            <a:r>
              <a:rPr lang="en-IN" sz="3200" dirty="0">
                <a:solidFill>
                  <a:schemeClr val="bg1"/>
                </a:solidFill>
              </a:rPr>
              <a:t>MANMITA </a:t>
            </a:r>
          </a:p>
          <a:p>
            <a:r>
              <a:rPr lang="en-IN" sz="3200" dirty="0">
                <a:solidFill>
                  <a:schemeClr val="bg1"/>
                </a:solidFill>
              </a:rPr>
              <a:t>ADITYA RANGNATHAN</a:t>
            </a:r>
          </a:p>
        </p:txBody>
      </p:sp>
      <p:pic>
        <p:nvPicPr>
          <p:cNvPr id="53" name="Google Shape;53;p1"/>
          <p:cNvPicPr preferRelativeResize="0"/>
          <p:nvPr/>
        </p:nvPicPr>
        <p:blipFill rotWithShape="1">
          <a:blip r:embed="rId3">
            <a:alphaModFix/>
          </a:blip>
          <a:srcRect/>
          <a:stretch/>
        </p:blipFill>
        <p:spPr>
          <a:xfrm>
            <a:off x="0" y="5245913"/>
            <a:ext cx="12637761" cy="6062642"/>
          </a:xfrm>
          <a:prstGeom prst="rect">
            <a:avLst/>
          </a:prstGeom>
          <a:noFill/>
          <a:ln>
            <a:noFill/>
          </a:ln>
        </p:spPr>
      </p:pic>
      <p:sp>
        <p:nvSpPr>
          <p:cNvPr id="54" name="Google Shape;54;p1"/>
          <p:cNvSpPr/>
          <p:nvPr/>
        </p:nvSpPr>
        <p:spPr>
          <a:xfrm>
            <a:off x="0" y="-539700"/>
            <a:ext cx="23616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1"/>
          <p:cNvSpPr txBox="1"/>
          <p:nvPr/>
        </p:nvSpPr>
        <p:spPr>
          <a:xfrm>
            <a:off x="183524" y="-465150"/>
            <a:ext cx="21780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COVER SLIDE</a:t>
            </a:r>
            <a:endParaRPr sz="2450" b="1" i="0" u="none" strike="noStrike" cap="none">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67"/>
        <p:cNvGrpSpPr/>
        <p:nvPr/>
      </p:nvGrpSpPr>
      <p:grpSpPr>
        <a:xfrm>
          <a:off x="0" y="0"/>
          <a:ext cx="0" cy="0"/>
          <a:chOff x="0" y="0"/>
          <a:chExt cx="0" cy="0"/>
        </a:xfrm>
      </p:grpSpPr>
      <p:sp>
        <p:nvSpPr>
          <p:cNvPr id="192" name="Google Shape;192;p8"/>
          <p:cNvSpPr/>
          <p:nvPr/>
        </p:nvSpPr>
        <p:spPr>
          <a:xfrm>
            <a:off x="0" y="-539700"/>
            <a:ext cx="34239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8"/>
          <p:cNvSpPr txBox="1"/>
          <p:nvPr/>
        </p:nvSpPr>
        <p:spPr>
          <a:xfrm>
            <a:off x="183525" y="-465150"/>
            <a:ext cx="32070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DATA DRIVEN SLIDE</a:t>
            </a:r>
            <a:endParaRPr sz="2450" b="1" i="0" u="none" strike="noStrike" cap="none">
              <a:solidFill>
                <a:srgbClr val="FFFFFF"/>
              </a:solidFill>
              <a:latin typeface="Lato"/>
              <a:ea typeface="Lato"/>
              <a:cs typeface="Lato"/>
              <a:sym typeface="Lato"/>
            </a:endParaRPr>
          </a:p>
        </p:txBody>
      </p:sp>
      <p:pic>
        <p:nvPicPr>
          <p:cNvPr id="14" name="Google Shape;252;p31"/>
          <p:cNvPicPr preferRelativeResize="0"/>
          <p:nvPr/>
        </p:nvPicPr>
        <p:blipFill rotWithShape="1">
          <a:blip r:embed="rId3">
            <a:alphaModFix/>
          </a:blip>
          <a:srcRect l="24222" t="49978" r="47044" b="14732"/>
          <a:stretch/>
        </p:blipFill>
        <p:spPr>
          <a:xfrm>
            <a:off x="0" y="559135"/>
            <a:ext cx="7846828" cy="5036140"/>
          </a:xfrm>
          <a:prstGeom prst="rect">
            <a:avLst/>
          </a:prstGeom>
          <a:noFill/>
          <a:ln>
            <a:noFill/>
          </a:ln>
        </p:spPr>
      </p:pic>
      <p:pic>
        <p:nvPicPr>
          <p:cNvPr id="15" name="Google Shape;254;p31"/>
          <p:cNvPicPr preferRelativeResize="0"/>
          <p:nvPr/>
        </p:nvPicPr>
        <p:blipFill rotWithShape="1">
          <a:blip r:embed="rId4">
            <a:alphaModFix/>
          </a:blip>
          <a:srcRect l="24343" t="36449" r="47104" b="29142"/>
          <a:stretch/>
        </p:blipFill>
        <p:spPr>
          <a:xfrm>
            <a:off x="10353353" y="731098"/>
            <a:ext cx="8296401" cy="4571789"/>
          </a:xfrm>
          <a:prstGeom prst="rect">
            <a:avLst/>
          </a:prstGeom>
          <a:noFill/>
          <a:ln>
            <a:noFill/>
          </a:ln>
        </p:spPr>
      </p:pic>
      <p:sp>
        <p:nvSpPr>
          <p:cNvPr id="2" name="TextBox 1"/>
          <p:cNvSpPr txBox="1"/>
          <p:nvPr/>
        </p:nvSpPr>
        <p:spPr>
          <a:xfrm>
            <a:off x="1144384" y="0"/>
            <a:ext cx="3678865" cy="584775"/>
          </a:xfrm>
          <a:prstGeom prst="rect">
            <a:avLst/>
          </a:prstGeom>
          <a:noFill/>
        </p:spPr>
        <p:txBody>
          <a:bodyPr wrap="square" rtlCol="0">
            <a:spAutoFit/>
          </a:bodyPr>
          <a:lstStyle/>
          <a:p>
            <a:r>
              <a:rPr lang="en-US" sz="3200" dirty="0"/>
              <a:t>Model 1</a:t>
            </a:r>
          </a:p>
        </p:txBody>
      </p:sp>
      <p:sp>
        <p:nvSpPr>
          <p:cNvPr id="18" name="TextBox 17"/>
          <p:cNvSpPr txBox="1"/>
          <p:nvPr/>
        </p:nvSpPr>
        <p:spPr>
          <a:xfrm>
            <a:off x="10933812" y="0"/>
            <a:ext cx="3678865" cy="584775"/>
          </a:xfrm>
          <a:prstGeom prst="rect">
            <a:avLst/>
          </a:prstGeom>
          <a:noFill/>
        </p:spPr>
        <p:txBody>
          <a:bodyPr wrap="square" rtlCol="0">
            <a:spAutoFit/>
          </a:bodyPr>
          <a:lstStyle/>
          <a:p>
            <a:r>
              <a:rPr lang="en-US" sz="3200" dirty="0"/>
              <a:t>Model 2</a:t>
            </a:r>
          </a:p>
        </p:txBody>
      </p:sp>
      <p:pic>
        <p:nvPicPr>
          <p:cNvPr id="19" name="Google Shape;261;p32"/>
          <p:cNvPicPr preferRelativeResize="0"/>
          <p:nvPr/>
        </p:nvPicPr>
        <p:blipFill rotWithShape="1">
          <a:blip r:embed="rId5">
            <a:alphaModFix/>
          </a:blip>
          <a:srcRect l="24171" t="45814" r="46966" b="19132"/>
          <a:stretch/>
        </p:blipFill>
        <p:spPr>
          <a:xfrm>
            <a:off x="183525" y="6358269"/>
            <a:ext cx="7833424" cy="4784651"/>
          </a:xfrm>
          <a:prstGeom prst="rect">
            <a:avLst/>
          </a:prstGeom>
          <a:noFill/>
          <a:ln>
            <a:noFill/>
          </a:ln>
        </p:spPr>
      </p:pic>
      <p:pic>
        <p:nvPicPr>
          <p:cNvPr id="20" name="Google Shape;262;p32"/>
          <p:cNvPicPr preferRelativeResize="0"/>
          <p:nvPr/>
        </p:nvPicPr>
        <p:blipFill rotWithShape="1">
          <a:blip r:embed="rId6">
            <a:alphaModFix/>
          </a:blip>
          <a:srcRect l="24407" t="39372" r="47266" b="25504"/>
          <a:stretch/>
        </p:blipFill>
        <p:spPr>
          <a:xfrm>
            <a:off x="10462436" y="5773494"/>
            <a:ext cx="8229601" cy="5535855"/>
          </a:xfrm>
          <a:prstGeom prst="rect">
            <a:avLst/>
          </a:prstGeom>
          <a:noFill/>
          <a:ln>
            <a:noFill/>
          </a:ln>
        </p:spPr>
      </p:pic>
      <p:sp>
        <p:nvSpPr>
          <p:cNvPr id="21" name="TextBox 20"/>
          <p:cNvSpPr txBox="1"/>
          <p:nvPr/>
        </p:nvSpPr>
        <p:spPr>
          <a:xfrm>
            <a:off x="10898371" y="5302887"/>
            <a:ext cx="3678865" cy="584775"/>
          </a:xfrm>
          <a:prstGeom prst="rect">
            <a:avLst/>
          </a:prstGeom>
          <a:noFill/>
        </p:spPr>
        <p:txBody>
          <a:bodyPr wrap="square" rtlCol="0">
            <a:spAutoFit/>
          </a:bodyPr>
          <a:lstStyle/>
          <a:p>
            <a:r>
              <a:rPr lang="en-US" sz="3200" dirty="0"/>
              <a:t>Model 4</a:t>
            </a:r>
          </a:p>
        </p:txBody>
      </p:sp>
      <p:sp>
        <p:nvSpPr>
          <p:cNvPr id="22" name="TextBox 21"/>
          <p:cNvSpPr txBox="1"/>
          <p:nvPr/>
        </p:nvSpPr>
        <p:spPr>
          <a:xfrm>
            <a:off x="1144383" y="5773493"/>
            <a:ext cx="3678865" cy="584775"/>
          </a:xfrm>
          <a:prstGeom prst="rect">
            <a:avLst/>
          </a:prstGeom>
          <a:noFill/>
        </p:spPr>
        <p:txBody>
          <a:bodyPr wrap="square" rtlCol="0">
            <a:spAutoFit/>
          </a:bodyPr>
          <a:lstStyle/>
          <a:p>
            <a:r>
              <a:rPr lang="en-US" sz="3200" dirty="0"/>
              <a:t>Model 3</a:t>
            </a:r>
          </a:p>
        </p:txBody>
      </p:sp>
      <p:sp>
        <p:nvSpPr>
          <p:cNvPr id="3" name="TextBox 2"/>
          <p:cNvSpPr txBox="1"/>
          <p:nvPr/>
        </p:nvSpPr>
        <p:spPr>
          <a:xfrm>
            <a:off x="8815628" y="356625"/>
            <a:ext cx="1084521" cy="11418510"/>
          </a:xfrm>
          <a:prstGeom prst="rect">
            <a:avLst/>
          </a:prstGeom>
          <a:noFill/>
        </p:spPr>
        <p:txBody>
          <a:bodyPr wrap="square" rtlCol="0">
            <a:spAutoFit/>
          </a:bodyPr>
          <a:lstStyle/>
          <a:p>
            <a:pPr algn="ctr"/>
            <a:r>
              <a:rPr lang="en-US" sz="4000" b="1" dirty="0">
                <a:latin typeface="Lucida Sans" panose="020B0602030504020204" pitchFamily="34" charset="0"/>
              </a:rPr>
              <a:t>M</a:t>
            </a:r>
            <a:endParaRPr lang="en-US" sz="4400" b="1" dirty="0">
              <a:latin typeface="Lucida Sans" panose="020B0602030504020204" pitchFamily="34" charset="0"/>
            </a:endParaRPr>
          </a:p>
          <a:p>
            <a:pPr algn="ctr"/>
            <a:r>
              <a:rPr lang="en-US" sz="4400" b="1" dirty="0">
                <a:latin typeface="Lucida Sans" panose="020B0602030504020204" pitchFamily="34" charset="0"/>
              </a:rPr>
              <a:t>O</a:t>
            </a:r>
          </a:p>
          <a:p>
            <a:pPr algn="ctr"/>
            <a:r>
              <a:rPr lang="en-US" sz="4400" b="1" dirty="0">
                <a:latin typeface="Lucida Sans" panose="020B0602030504020204" pitchFamily="34" charset="0"/>
              </a:rPr>
              <a:t>D</a:t>
            </a:r>
          </a:p>
          <a:p>
            <a:pPr algn="ctr"/>
            <a:r>
              <a:rPr lang="en-US" sz="4400" b="1" dirty="0">
                <a:latin typeface="Lucida Sans" panose="020B0602030504020204" pitchFamily="34" charset="0"/>
              </a:rPr>
              <a:t>E</a:t>
            </a:r>
          </a:p>
          <a:p>
            <a:pPr algn="ctr"/>
            <a:r>
              <a:rPr lang="en-US" sz="4400" b="1" dirty="0">
                <a:latin typeface="Lucida Sans" panose="020B0602030504020204" pitchFamily="34" charset="0"/>
              </a:rPr>
              <a:t>L </a:t>
            </a:r>
          </a:p>
          <a:p>
            <a:pPr algn="ctr"/>
            <a:endParaRPr lang="en-US" sz="4400" b="1" dirty="0">
              <a:latin typeface="Lucida Sans" panose="020B0602030504020204" pitchFamily="34" charset="0"/>
            </a:endParaRPr>
          </a:p>
          <a:p>
            <a:pPr algn="ctr"/>
            <a:r>
              <a:rPr lang="en-US" sz="4400" b="1" dirty="0">
                <a:latin typeface="Lucida Sans" panose="020B0602030504020204" pitchFamily="34" charset="0"/>
              </a:rPr>
              <a:t>C</a:t>
            </a:r>
          </a:p>
          <a:p>
            <a:pPr algn="ctr"/>
            <a:r>
              <a:rPr lang="en-US" sz="4400" b="1" dirty="0">
                <a:latin typeface="Lucida Sans" panose="020B0602030504020204" pitchFamily="34" charset="0"/>
              </a:rPr>
              <a:t>O</a:t>
            </a:r>
          </a:p>
          <a:p>
            <a:pPr algn="ctr"/>
            <a:r>
              <a:rPr lang="en-US" sz="4400" b="1" dirty="0">
                <a:latin typeface="Lucida Sans" panose="020B0602030504020204" pitchFamily="34" charset="0"/>
              </a:rPr>
              <a:t>M</a:t>
            </a:r>
          </a:p>
          <a:p>
            <a:pPr algn="ctr"/>
            <a:r>
              <a:rPr lang="en-US" sz="4400" b="1" dirty="0">
                <a:latin typeface="Lucida Sans" panose="020B0602030504020204" pitchFamily="34" charset="0"/>
              </a:rPr>
              <a:t>P</a:t>
            </a:r>
          </a:p>
          <a:p>
            <a:pPr algn="ctr"/>
            <a:r>
              <a:rPr lang="en-US" sz="4400" b="1" dirty="0">
                <a:latin typeface="Lucida Sans" panose="020B0602030504020204" pitchFamily="34" charset="0"/>
              </a:rPr>
              <a:t>A</a:t>
            </a:r>
          </a:p>
          <a:p>
            <a:pPr algn="ctr"/>
            <a:r>
              <a:rPr lang="en-US" sz="4400" b="1" dirty="0">
                <a:latin typeface="Lucida Sans" panose="020B0602030504020204" pitchFamily="34" charset="0"/>
              </a:rPr>
              <a:t>R</a:t>
            </a:r>
          </a:p>
          <a:p>
            <a:pPr algn="ctr"/>
            <a:r>
              <a:rPr lang="en-US" sz="4400" b="1" dirty="0">
                <a:latin typeface="Lucida Sans" panose="020B0602030504020204" pitchFamily="34" charset="0"/>
              </a:rPr>
              <a:t>I</a:t>
            </a:r>
          </a:p>
          <a:p>
            <a:pPr algn="ctr"/>
            <a:r>
              <a:rPr lang="en-US" sz="4400" b="1" dirty="0">
                <a:latin typeface="Lucida Sans" panose="020B0602030504020204" pitchFamily="34" charset="0"/>
              </a:rPr>
              <a:t>S</a:t>
            </a:r>
          </a:p>
          <a:p>
            <a:pPr algn="ctr"/>
            <a:r>
              <a:rPr lang="en-US" sz="4400" b="1" dirty="0">
                <a:latin typeface="Lucida Sans" panose="020B0602030504020204" pitchFamily="34" charset="0"/>
              </a:rPr>
              <a:t>O</a:t>
            </a:r>
          </a:p>
          <a:p>
            <a:pPr algn="ctr"/>
            <a:r>
              <a:rPr lang="en-US" sz="4400" b="1" dirty="0">
                <a:latin typeface="Lucida Sans" panose="020B0602030504020204" pitchFamily="34" charset="0"/>
              </a:rPr>
              <a:t>N</a:t>
            </a:r>
          </a:p>
          <a:p>
            <a:endParaRPr lang="en-US" sz="3600" dirty="0"/>
          </a:p>
        </p:txBody>
      </p:sp>
    </p:spTree>
    <p:extLst>
      <p:ext uri="{BB962C8B-B14F-4D97-AF65-F5344CB8AC3E}">
        <p14:creationId xmlns:p14="http://schemas.microsoft.com/office/powerpoint/2010/main" val="660914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67"/>
        <p:cNvGrpSpPr/>
        <p:nvPr/>
      </p:nvGrpSpPr>
      <p:grpSpPr>
        <a:xfrm>
          <a:off x="0" y="0"/>
          <a:ext cx="0" cy="0"/>
          <a:chOff x="0" y="0"/>
          <a:chExt cx="0" cy="0"/>
        </a:xfrm>
      </p:grpSpPr>
      <p:sp>
        <p:nvSpPr>
          <p:cNvPr id="168" name="Google Shape;168;p8"/>
          <p:cNvSpPr txBox="1">
            <a:spLocks noGrp="1"/>
          </p:cNvSpPr>
          <p:nvPr>
            <p:ph type="title"/>
          </p:nvPr>
        </p:nvSpPr>
        <p:spPr>
          <a:xfrm>
            <a:off x="3290740" y="594843"/>
            <a:ext cx="12586969" cy="2233283"/>
          </a:xfrm>
          <a:prstGeom prst="rect">
            <a:avLst/>
          </a:prstGeom>
          <a:noFill/>
          <a:ln>
            <a:noFill/>
          </a:ln>
        </p:spPr>
        <p:txBody>
          <a:bodyPr spcFirstLastPara="1" wrap="square" lIns="0" tIns="17125" rIns="0" bIns="0" anchor="t" anchorCtr="0">
            <a:spAutoFit/>
          </a:bodyPr>
          <a:lstStyle/>
          <a:p>
            <a:pPr marL="12700" lvl="0" algn="ctr"/>
            <a:r>
              <a:rPr lang="en-IN" sz="7200" b="1" dirty="0"/>
              <a:t>Model Evaluation</a:t>
            </a:r>
            <a:br>
              <a:rPr lang="en-IN" sz="7200" b="1" dirty="0"/>
            </a:br>
            <a:r>
              <a:rPr lang="en-IN" sz="7200" b="1" dirty="0"/>
              <a:t>(Type II error)</a:t>
            </a:r>
            <a:endParaRPr sz="7200" b="1" dirty="0"/>
          </a:p>
        </p:txBody>
      </p:sp>
      <p:sp>
        <p:nvSpPr>
          <p:cNvPr id="188" name="Google Shape;188;p8"/>
          <p:cNvSpPr txBox="1">
            <a:spLocks noGrp="1"/>
          </p:cNvSpPr>
          <p:nvPr>
            <p:ph type="sldNum" idx="12"/>
          </p:nvPr>
        </p:nvSpPr>
        <p:spPr>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11</a:t>
            </a:fld>
            <a:endParaRPr/>
          </a:p>
        </p:txBody>
      </p:sp>
      <p:sp>
        <p:nvSpPr>
          <p:cNvPr id="186" name="Google Shape;186;p8"/>
          <p:cNvSpPr txBox="1"/>
          <p:nvPr/>
        </p:nvSpPr>
        <p:spPr>
          <a:xfrm rot="5400000">
            <a:off x="18788669" y="1226158"/>
            <a:ext cx="1640839" cy="25209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450"/>
              <a:buFont typeface="Arial"/>
              <a:buNone/>
            </a:pPr>
            <a:r>
              <a:rPr lang="en-US" sz="1450" b="0" i="0" u="none" strike="noStrike" cap="none">
                <a:solidFill>
                  <a:srgbClr val="75818B"/>
                </a:solidFill>
                <a:latin typeface="Barlow Light"/>
                <a:ea typeface="Barlow Light"/>
                <a:cs typeface="Barlow Light"/>
                <a:sym typeface="Barlow Light"/>
              </a:rPr>
              <a:t>YOUR BRAND NAME</a:t>
            </a:r>
            <a:endParaRPr sz="1450" b="0" i="0" u="none" strike="noStrike" cap="none">
              <a:solidFill>
                <a:srgbClr val="000000"/>
              </a:solidFill>
              <a:latin typeface="Barlow Light"/>
              <a:ea typeface="Barlow Light"/>
              <a:cs typeface="Barlow Light"/>
              <a:sym typeface="Barlow Light"/>
            </a:endParaRPr>
          </a:p>
        </p:txBody>
      </p:sp>
      <p:sp>
        <p:nvSpPr>
          <p:cNvPr id="187" name="Google Shape;187;p8"/>
          <p:cNvSpPr/>
          <p:nvPr/>
        </p:nvSpPr>
        <p:spPr>
          <a:xfrm>
            <a:off x="19570084" y="9130612"/>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8"/>
          <p:cNvSpPr/>
          <p:nvPr/>
        </p:nvSpPr>
        <p:spPr>
          <a:xfrm>
            <a:off x="0" y="-539700"/>
            <a:ext cx="34239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8"/>
          <p:cNvSpPr txBox="1"/>
          <p:nvPr/>
        </p:nvSpPr>
        <p:spPr>
          <a:xfrm>
            <a:off x="183525" y="-465150"/>
            <a:ext cx="32070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DATA DRIVEN SLIDE</a:t>
            </a:r>
            <a:endParaRPr sz="2450" b="1" i="0" u="none" strike="noStrike" cap="none">
              <a:solidFill>
                <a:srgbClr val="FFFFFF"/>
              </a:solidFill>
              <a:latin typeface="Lato"/>
              <a:ea typeface="Lato"/>
              <a:cs typeface="Lato"/>
              <a:sym typeface="Lato"/>
            </a:endParaRPr>
          </a:p>
        </p:txBody>
      </p:sp>
      <p:grpSp>
        <p:nvGrpSpPr>
          <p:cNvPr id="30" name="Google Shape;68;p2"/>
          <p:cNvGrpSpPr/>
          <p:nvPr/>
        </p:nvGrpSpPr>
        <p:grpSpPr>
          <a:xfrm>
            <a:off x="327278" y="3274313"/>
            <a:ext cx="20104100" cy="8035037"/>
            <a:chOff x="0" y="3273519"/>
            <a:chExt cx="20104100" cy="8035037"/>
          </a:xfrm>
        </p:grpSpPr>
        <p:sp>
          <p:nvSpPr>
            <p:cNvPr id="31" name="Google Shape;69;p2"/>
            <p:cNvSpPr/>
            <p:nvPr/>
          </p:nvSpPr>
          <p:spPr>
            <a:xfrm>
              <a:off x="0" y="4552156"/>
              <a:ext cx="20104100" cy="6756400"/>
            </a:xfrm>
            <a:custGeom>
              <a:avLst/>
              <a:gdLst/>
              <a:ahLst/>
              <a:cxnLst/>
              <a:rect l="l" t="t" r="r" b="b"/>
              <a:pathLst>
                <a:path w="20104100" h="6756400" extrusionOk="0">
                  <a:moveTo>
                    <a:pt x="11169724" y="88900"/>
                  </a:moveTo>
                  <a:lnTo>
                    <a:pt x="8379983" y="88900"/>
                  </a:lnTo>
                  <a:lnTo>
                    <a:pt x="8330241" y="101600"/>
                  </a:lnTo>
                  <a:lnTo>
                    <a:pt x="8280803" y="101600"/>
                  </a:lnTo>
                  <a:lnTo>
                    <a:pt x="8182869" y="127000"/>
                  </a:lnTo>
                  <a:lnTo>
                    <a:pt x="8134391" y="127000"/>
                  </a:lnTo>
                  <a:lnTo>
                    <a:pt x="8038457" y="152400"/>
                  </a:lnTo>
                  <a:lnTo>
                    <a:pt x="7991018" y="152400"/>
                  </a:lnTo>
                  <a:lnTo>
                    <a:pt x="7850917" y="190500"/>
                  </a:lnTo>
                  <a:lnTo>
                    <a:pt x="7804984" y="190500"/>
                  </a:lnTo>
                  <a:lnTo>
                    <a:pt x="7759449" y="203200"/>
                  </a:lnTo>
                  <a:lnTo>
                    <a:pt x="7452577" y="292100"/>
                  </a:lnTo>
                  <a:lnTo>
                    <a:pt x="7410538" y="292100"/>
                  </a:lnTo>
                  <a:lnTo>
                    <a:pt x="7368975" y="304800"/>
                  </a:lnTo>
                  <a:lnTo>
                    <a:pt x="7327896" y="330200"/>
                  </a:lnTo>
                  <a:lnTo>
                    <a:pt x="7168599" y="381000"/>
                  </a:lnTo>
                  <a:lnTo>
                    <a:pt x="7017746" y="431800"/>
                  </a:lnTo>
                  <a:lnTo>
                    <a:pt x="6981417" y="457200"/>
                  </a:lnTo>
                  <a:lnTo>
                    <a:pt x="6875890" y="495300"/>
                  </a:lnTo>
                  <a:lnTo>
                    <a:pt x="6841896" y="520700"/>
                  </a:lnTo>
                  <a:lnTo>
                    <a:pt x="6808508" y="533400"/>
                  </a:lnTo>
                  <a:lnTo>
                    <a:pt x="6743584" y="558800"/>
                  </a:lnTo>
                  <a:lnTo>
                    <a:pt x="6712064" y="584200"/>
                  </a:lnTo>
                  <a:lnTo>
                    <a:pt x="6664277" y="596900"/>
                  </a:lnTo>
                  <a:lnTo>
                    <a:pt x="6616249" y="622300"/>
                  </a:lnTo>
                  <a:lnTo>
                    <a:pt x="6567995" y="635000"/>
                  </a:lnTo>
                  <a:lnTo>
                    <a:pt x="6519531" y="660400"/>
                  </a:lnTo>
                  <a:lnTo>
                    <a:pt x="6470873" y="673100"/>
                  </a:lnTo>
                  <a:lnTo>
                    <a:pt x="6373035" y="723900"/>
                  </a:lnTo>
                  <a:lnTo>
                    <a:pt x="6323886" y="736600"/>
                  </a:lnTo>
                  <a:lnTo>
                    <a:pt x="6225209" y="787400"/>
                  </a:lnTo>
                  <a:lnTo>
                    <a:pt x="6175712" y="800100"/>
                  </a:lnTo>
                  <a:lnTo>
                    <a:pt x="5977025" y="901700"/>
                  </a:lnTo>
                  <a:lnTo>
                    <a:pt x="5927258" y="914400"/>
                  </a:lnTo>
                  <a:lnTo>
                    <a:pt x="5333958" y="1219200"/>
                  </a:lnTo>
                  <a:lnTo>
                    <a:pt x="5285316" y="1257300"/>
                  </a:lnTo>
                  <a:lnTo>
                    <a:pt x="4998121" y="1409700"/>
                  </a:lnTo>
                  <a:lnTo>
                    <a:pt x="4951178" y="1447800"/>
                  </a:lnTo>
                  <a:lnTo>
                    <a:pt x="4766612" y="1549400"/>
                  </a:lnTo>
                  <a:lnTo>
                    <a:pt x="4721350" y="1587500"/>
                  </a:lnTo>
                  <a:lnTo>
                    <a:pt x="4587927" y="1663700"/>
                  </a:lnTo>
                  <a:lnTo>
                    <a:pt x="4544292" y="1701800"/>
                  </a:lnTo>
                  <a:lnTo>
                    <a:pt x="4416124" y="1778000"/>
                  </a:lnTo>
                  <a:lnTo>
                    <a:pt x="4374365" y="1816100"/>
                  </a:lnTo>
                  <a:lnTo>
                    <a:pt x="4333115" y="1841500"/>
                  </a:lnTo>
                  <a:lnTo>
                    <a:pt x="4252201" y="1892300"/>
                  </a:lnTo>
                  <a:lnTo>
                    <a:pt x="4212568" y="1930400"/>
                  </a:lnTo>
                  <a:lnTo>
                    <a:pt x="4135031" y="1981200"/>
                  </a:lnTo>
                  <a:lnTo>
                    <a:pt x="4097157" y="2006600"/>
                  </a:lnTo>
                  <a:lnTo>
                    <a:pt x="4059900" y="2032000"/>
                  </a:lnTo>
                  <a:lnTo>
                    <a:pt x="4023277" y="2070100"/>
                  </a:lnTo>
                  <a:lnTo>
                    <a:pt x="3987302" y="2095500"/>
                  </a:lnTo>
                  <a:lnTo>
                    <a:pt x="3951992" y="2120900"/>
                  </a:lnTo>
                  <a:lnTo>
                    <a:pt x="3917361" y="2146300"/>
                  </a:lnTo>
                  <a:lnTo>
                    <a:pt x="3883426" y="2171700"/>
                  </a:lnTo>
                  <a:lnTo>
                    <a:pt x="3850202" y="2197100"/>
                  </a:lnTo>
                  <a:lnTo>
                    <a:pt x="3817705" y="2235200"/>
                  </a:lnTo>
                  <a:lnTo>
                    <a:pt x="3785950" y="2260600"/>
                  </a:lnTo>
                  <a:lnTo>
                    <a:pt x="3754953" y="2286000"/>
                  </a:lnTo>
                  <a:lnTo>
                    <a:pt x="3724729" y="2311400"/>
                  </a:lnTo>
                  <a:lnTo>
                    <a:pt x="3695295" y="2336800"/>
                  </a:lnTo>
                  <a:lnTo>
                    <a:pt x="3666666" y="2362200"/>
                  </a:lnTo>
                  <a:lnTo>
                    <a:pt x="3611884" y="2413000"/>
                  </a:lnTo>
                  <a:lnTo>
                    <a:pt x="3560508" y="2463800"/>
                  </a:lnTo>
                  <a:lnTo>
                    <a:pt x="3512664" y="2514600"/>
                  </a:lnTo>
                  <a:lnTo>
                    <a:pt x="3472000" y="2552700"/>
                  </a:lnTo>
                  <a:lnTo>
                    <a:pt x="3430614" y="2578100"/>
                  </a:lnTo>
                  <a:lnTo>
                    <a:pt x="3388554" y="2616200"/>
                  </a:lnTo>
                  <a:lnTo>
                    <a:pt x="3302612" y="2667000"/>
                  </a:lnTo>
                  <a:lnTo>
                    <a:pt x="3214566" y="2743200"/>
                  </a:lnTo>
                  <a:lnTo>
                    <a:pt x="3169877" y="2768600"/>
                  </a:lnTo>
                  <a:lnTo>
                    <a:pt x="3124809" y="2806700"/>
                  </a:lnTo>
                  <a:lnTo>
                    <a:pt x="3079412" y="2832100"/>
                  </a:lnTo>
                  <a:lnTo>
                    <a:pt x="3033734" y="2870200"/>
                  </a:lnTo>
                  <a:lnTo>
                    <a:pt x="2987825" y="2895600"/>
                  </a:lnTo>
                  <a:lnTo>
                    <a:pt x="2941733" y="2933700"/>
                  </a:lnTo>
                  <a:lnTo>
                    <a:pt x="2895508" y="2959100"/>
                  </a:lnTo>
                  <a:lnTo>
                    <a:pt x="2849199" y="2997200"/>
                  </a:lnTo>
                  <a:lnTo>
                    <a:pt x="2802855" y="3022600"/>
                  </a:lnTo>
                  <a:lnTo>
                    <a:pt x="2756525" y="3060700"/>
                  </a:lnTo>
                  <a:lnTo>
                    <a:pt x="2710259" y="3086100"/>
                  </a:lnTo>
                  <a:lnTo>
                    <a:pt x="2664104" y="3124200"/>
                  </a:lnTo>
                  <a:lnTo>
                    <a:pt x="2618111" y="3149600"/>
                  </a:lnTo>
                  <a:lnTo>
                    <a:pt x="2572328" y="3187700"/>
                  </a:lnTo>
                  <a:lnTo>
                    <a:pt x="2481589" y="3238500"/>
                  </a:lnTo>
                  <a:lnTo>
                    <a:pt x="2436732" y="3276600"/>
                  </a:lnTo>
                  <a:lnTo>
                    <a:pt x="2348286" y="3327400"/>
                  </a:lnTo>
                  <a:lnTo>
                    <a:pt x="2261860" y="3378200"/>
                  </a:lnTo>
                  <a:lnTo>
                    <a:pt x="2219526" y="3416300"/>
                  </a:lnTo>
                  <a:lnTo>
                    <a:pt x="2177845" y="3441700"/>
                  </a:lnTo>
                  <a:lnTo>
                    <a:pt x="2136865" y="3467100"/>
                  </a:lnTo>
                  <a:lnTo>
                    <a:pt x="2096636" y="3492500"/>
                  </a:lnTo>
                  <a:lnTo>
                    <a:pt x="2057206" y="3517900"/>
                  </a:lnTo>
                  <a:lnTo>
                    <a:pt x="2018624" y="3530600"/>
                  </a:lnTo>
                  <a:lnTo>
                    <a:pt x="1980940" y="3556000"/>
                  </a:lnTo>
                  <a:lnTo>
                    <a:pt x="1944202" y="3581400"/>
                  </a:lnTo>
                  <a:lnTo>
                    <a:pt x="1908460" y="3606800"/>
                  </a:lnTo>
                  <a:lnTo>
                    <a:pt x="1873763" y="3619500"/>
                  </a:lnTo>
                  <a:lnTo>
                    <a:pt x="1840160" y="3644900"/>
                  </a:lnTo>
                  <a:lnTo>
                    <a:pt x="1807699" y="3657600"/>
                  </a:lnTo>
                  <a:lnTo>
                    <a:pt x="1776431" y="3683000"/>
                  </a:lnTo>
                  <a:lnTo>
                    <a:pt x="1746404" y="3695700"/>
                  </a:lnTo>
                  <a:lnTo>
                    <a:pt x="1701345" y="3721100"/>
                  </a:lnTo>
                  <a:lnTo>
                    <a:pt x="1609591" y="3771900"/>
                  </a:lnTo>
                  <a:lnTo>
                    <a:pt x="1562940" y="3784600"/>
                  </a:lnTo>
                  <a:lnTo>
                    <a:pt x="1420141" y="3860800"/>
                  </a:lnTo>
                  <a:lnTo>
                    <a:pt x="1371665" y="3873500"/>
                  </a:lnTo>
                  <a:lnTo>
                    <a:pt x="1322785" y="3898900"/>
                  </a:lnTo>
                  <a:lnTo>
                    <a:pt x="1273524" y="3911600"/>
                  </a:lnTo>
                  <a:lnTo>
                    <a:pt x="1223903" y="3937000"/>
                  </a:lnTo>
                  <a:lnTo>
                    <a:pt x="1173942" y="3949700"/>
                  </a:lnTo>
                  <a:lnTo>
                    <a:pt x="1123664" y="3975100"/>
                  </a:lnTo>
                  <a:lnTo>
                    <a:pt x="1073090" y="3987800"/>
                  </a:lnTo>
                  <a:lnTo>
                    <a:pt x="1022240" y="4013200"/>
                  </a:lnTo>
                  <a:lnTo>
                    <a:pt x="919800" y="4038600"/>
                  </a:lnTo>
                  <a:lnTo>
                    <a:pt x="868253" y="4064000"/>
                  </a:lnTo>
                  <a:lnTo>
                    <a:pt x="240966" y="4216400"/>
                  </a:lnTo>
                  <a:lnTo>
                    <a:pt x="188612" y="4216400"/>
                  </a:lnTo>
                  <a:lnTo>
                    <a:pt x="84187" y="4241800"/>
                  </a:lnTo>
                  <a:lnTo>
                    <a:pt x="32158" y="4241800"/>
                  </a:lnTo>
                  <a:lnTo>
                    <a:pt x="0" y="4254500"/>
                  </a:lnTo>
                  <a:lnTo>
                    <a:pt x="0" y="6756400"/>
                  </a:lnTo>
                  <a:lnTo>
                    <a:pt x="7430075" y="6756400"/>
                  </a:lnTo>
                  <a:lnTo>
                    <a:pt x="7470129" y="6743700"/>
                  </a:lnTo>
                  <a:lnTo>
                    <a:pt x="7532500" y="6705600"/>
                  </a:lnTo>
                  <a:lnTo>
                    <a:pt x="7591357" y="6667500"/>
                  </a:lnTo>
                  <a:lnTo>
                    <a:pt x="7680303" y="6616700"/>
                  </a:lnTo>
                  <a:lnTo>
                    <a:pt x="7771787" y="6565900"/>
                  </a:lnTo>
                  <a:lnTo>
                    <a:pt x="7913264" y="6489700"/>
                  </a:lnTo>
                  <a:lnTo>
                    <a:pt x="8010076" y="6438900"/>
                  </a:lnTo>
                  <a:lnTo>
                    <a:pt x="8059142" y="6426200"/>
                  </a:lnTo>
                  <a:lnTo>
                    <a:pt x="8158452" y="6375400"/>
                  </a:lnTo>
                  <a:lnTo>
                    <a:pt x="8208636" y="6362700"/>
                  </a:lnTo>
                  <a:lnTo>
                    <a:pt x="8259135" y="6337300"/>
                  </a:lnTo>
                  <a:lnTo>
                    <a:pt x="8309919" y="6324600"/>
                  </a:lnTo>
                  <a:lnTo>
                    <a:pt x="8360959" y="6299200"/>
                  </a:lnTo>
                  <a:lnTo>
                    <a:pt x="8412227" y="6286500"/>
                  </a:lnTo>
                  <a:lnTo>
                    <a:pt x="8463692" y="6261100"/>
                  </a:lnTo>
                  <a:lnTo>
                    <a:pt x="8515326" y="6248400"/>
                  </a:lnTo>
                  <a:lnTo>
                    <a:pt x="8567099" y="6223000"/>
                  </a:lnTo>
                  <a:lnTo>
                    <a:pt x="8722967" y="6184900"/>
                  </a:lnTo>
                  <a:lnTo>
                    <a:pt x="8775009" y="6159500"/>
                  </a:lnTo>
                  <a:lnTo>
                    <a:pt x="9086114" y="6083300"/>
                  </a:lnTo>
                  <a:lnTo>
                    <a:pt x="9137502" y="6083300"/>
                  </a:lnTo>
                  <a:lnTo>
                    <a:pt x="9290294" y="6045200"/>
                  </a:lnTo>
                  <a:lnTo>
                    <a:pt x="9340669" y="6045200"/>
                  </a:lnTo>
                  <a:lnTo>
                    <a:pt x="9390719" y="6032500"/>
                  </a:lnTo>
                  <a:lnTo>
                    <a:pt x="9440412" y="6032500"/>
                  </a:lnTo>
                  <a:lnTo>
                    <a:pt x="9489722" y="6019800"/>
                  </a:lnTo>
                  <a:lnTo>
                    <a:pt x="9538618" y="6019800"/>
                  </a:lnTo>
                  <a:lnTo>
                    <a:pt x="9587072" y="6007100"/>
                  </a:lnTo>
                  <a:lnTo>
                    <a:pt x="9682534" y="6007100"/>
                  </a:lnTo>
                  <a:lnTo>
                    <a:pt x="9729485" y="5994400"/>
                  </a:lnTo>
                  <a:lnTo>
                    <a:pt x="20104099" y="5994400"/>
                  </a:lnTo>
                  <a:lnTo>
                    <a:pt x="20104099" y="2819400"/>
                  </a:lnTo>
                  <a:lnTo>
                    <a:pt x="20089428" y="2819400"/>
                  </a:lnTo>
                  <a:lnTo>
                    <a:pt x="19991274" y="2794000"/>
                  </a:lnTo>
                  <a:lnTo>
                    <a:pt x="19943619" y="2794000"/>
                  </a:lnTo>
                  <a:lnTo>
                    <a:pt x="19897049" y="2781300"/>
                  </a:lnTo>
                  <a:lnTo>
                    <a:pt x="19851668" y="2781300"/>
                  </a:lnTo>
                  <a:lnTo>
                    <a:pt x="19807579" y="2768600"/>
                  </a:lnTo>
                  <a:lnTo>
                    <a:pt x="19723690" y="2768600"/>
                  </a:lnTo>
                  <a:lnTo>
                    <a:pt x="19684098" y="2755900"/>
                  </a:lnTo>
                  <a:lnTo>
                    <a:pt x="19403440" y="2755900"/>
                  </a:lnTo>
                  <a:lnTo>
                    <a:pt x="19351145" y="2743200"/>
                  </a:lnTo>
                  <a:lnTo>
                    <a:pt x="19192976" y="2743200"/>
                  </a:lnTo>
                  <a:lnTo>
                    <a:pt x="19139868" y="2730500"/>
                  </a:lnTo>
                  <a:lnTo>
                    <a:pt x="19033150" y="2730500"/>
                  </a:lnTo>
                  <a:lnTo>
                    <a:pt x="18979566" y="2717800"/>
                  </a:lnTo>
                  <a:lnTo>
                    <a:pt x="18925850" y="2717800"/>
                  </a:lnTo>
                  <a:lnTo>
                    <a:pt x="18872014" y="2705100"/>
                  </a:lnTo>
                  <a:lnTo>
                    <a:pt x="18818071" y="2705100"/>
                  </a:lnTo>
                  <a:lnTo>
                    <a:pt x="18764034" y="2692400"/>
                  </a:lnTo>
                  <a:lnTo>
                    <a:pt x="18709916" y="2692400"/>
                  </a:lnTo>
                  <a:lnTo>
                    <a:pt x="18655730" y="2679700"/>
                  </a:lnTo>
                  <a:lnTo>
                    <a:pt x="18601489" y="2679700"/>
                  </a:lnTo>
                  <a:lnTo>
                    <a:pt x="18547205" y="2667000"/>
                  </a:lnTo>
                  <a:lnTo>
                    <a:pt x="18492891" y="2667000"/>
                  </a:lnTo>
                  <a:lnTo>
                    <a:pt x="18329903" y="2628900"/>
                  </a:lnTo>
                  <a:lnTo>
                    <a:pt x="18275601" y="2628900"/>
                  </a:lnTo>
                  <a:lnTo>
                    <a:pt x="18112954" y="2590800"/>
                  </a:lnTo>
                  <a:lnTo>
                    <a:pt x="18058868" y="2590800"/>
                  </a:lnTo>
                  <a:lnTo>
                    <a:pt x="17163154" y="2374900"/>
                  </a:lnTo>
                  <a:lnTo>
                    <a:pt x="17112596" y="2349500"/>
                  </a:lnTo>
                  <a:lnTo>
                    <a:pt x="16913677" y="2298700"/>
                  </a:lnTo>
                  <a:lnTo>
                    <a:pt x="16864839" y="2273300"/>
                  </a:lnTo>
                  <a:lnTo>
                    <a:pt x="16720677" y="2235200"/>
                  </a:lnTo>
                  <a:lnTo>
                    <a:pt x="16673448" y="2209800"/>
                  </a:lnTo>
                  <a:lnTo>
                    <a:pt x="16580307" y="2184400"/>
                  </a:lnTo>
                  <a:lnTo>
                    <a:pt x="16534420" y="2159000"/>
                  </a:lnTo>
                  <a:lnTo>
                    <a:pt x="16489007" y="2146300"/>
                  </a:lnTo>
                  <a:lnTo>
                    <a:pt x="16444079" y="2120900"/>
                  </a:lnTo>
                  <a:lnTo>
                    <a:pt x="16355733" y="2095500"/>
                  </a:lnTo>
                  <a:lnTo>
                    <a:pt x="16312340" y="2070100"/>
                  </a:lnTo>
                  <a:lnTo>
                    <a:pt x="16269485" y="2057400"/>
                  </a:lnTo>
                  <a:lnTo>
                    <a:pt x="16227180" y="2032000"/>
                  </a:lnTo>
                  <a:lnTo>
                    <a:pt x="16185438" y="2019300"/>
                  </a:lnTo>
                  <a:lnTo>
                    <a:pt x="16144272" y="1993900"/>
                  </a:lnTo>
                  <a:lnTo>
                    <a:pt x="16103696" y="1981200"/>
                  </a:lnTo>
                  <a:lnTo>
                    <a:pt x="16063721" y="1955800"/>
                  </a:lnTo>
                  <a:lnTo>
                    <a:pt x="16024361" y="1943100"/>
                  </a:lnTo>
                  <a:lnTo>
                    <a:pt x="15985629" y="1917700"/>
                  </a:lnTo>
                  <a:lnTo>
                    <a:pt x="15947538" y="1905000"/>
                  </a:lnTo>
                  <a:lnTo>
                    <a:pt x="15910099" y="1879600"/>
                  </a:lnTo>
                  <a:lnTo>
                    <a:pt x="15873328" y="1866900"/>
                  </a:lnTo>
                  <a:lnTo>
                    <a:pt x="15837235" y="1841500"/>
                  </a:lnTo>
                  <a:lnTo>
                    <a:pt x="15801834" y="1828800"/>
                  </a:lnTo>
                  <a:lnTo>
                    <a:pt x="15767139" y="1803400"/>
                  </a:lnTo>
                  <a:lnTo>
                    <a:pt x="15733161" y="1778000"/>
                  </a:lnTo>
                  <a:lnTo>
                    <a:pt x="15699914" y="1765300"/>
                  </a:lnTo>
                  <a:lnTo>
                    <a:pt x="15667411" y="1739900"/>
                  </a:lnTo>
                  <a:lnTo>
                    <a:pt x="15635664" y="1727200"/>
                  </a:lnTo>
                  <a:lnTo>
                    <a:pt x="15604687" y="1701800"/>
                  </a:lnTo>
                  <a:lnTo>
                    <a:pt x="15574491" y="1676400"/>
                  </a:lnTo>
                  <a:lnTo>
                    <a:pt x="15545092" y="1663700"/>
                  </a:lnTo>
                  <a:lnTo>
                    <a:pt x="15516500" y="1638300"/>
                  </a:lnTo>
                  <a:lnTo>
                    <a:pt x="15488729" y="1625600"/>
                  </a:lnTo>
                  <a:lnTo>
                    <a:pt x="15351477" y="1549400"/>
                  </a:lnTo>
                  <a:lnTo>
                    <a:pt x="15162384" y="1447800"/>
                  </a:lnTo>
                  <a:lnTo>
                    <a:pt x="15114141" y="1435100"/>
                  </a:lnTo>
                  <a:lnTo>
                    <a:pt x="14817905" y="1282700"/>
                  </a:lnTo>
                  <a:lnTo>
                    <a:pt x="14767568" y="1270000"/>
                  </a:lnTo>
                  <a:lnTo>
                    <a:pt x="14512813" y="1143000"/>
                  </a:lnTo>
                  <a:lnTo>
                    <a:pt x="14461372" y="1130300"/>
                  </a:lnTo>
                  <a:lnTo>
                    <a:pt x="14306389" y="1054100"/>
                  </a:lnTo>
                  <a:lnTo>
                    <a:pt x="14254567" y="1041400"/>
                  </a:lnTo>
                  <a:lnTo>
                    <a:pt x="14098865" y="965200"/>
                  </a:lnTo>
                  <a:lnTo>
                    <a:pt x="14046945" y="952500"/>
                  </a:lnTo>
                  <a:lnTo>
                    <a:pt x="13943182" y="901700"/>
                  </a:lnTo>
                  <a:lnTo>
                    <a:pt x="13891375" y="889000"/>
                  </a:lnTo>
                  <a:lnTo>
                    <a:pt x="13787997" y="838200"/>
                  </a:lnTo>
                  <a:lnTo>
                    <a:pt x="13736463" y="825500"/>
                  </a:lnTo>
                  <a:lnTo>
                    <a:pt x="13633789" y="774700"/>
                  </a:lnTo>
                  <a:lnTo>
                    <a:pt x="13582686" y="762000"/>
                  </a:lnTo>
                  <a:lnTo>
                    <a:pt x="13531763" y="736600"/>
                  </a:lnTo>
                  <a:lnTo>
                    <a:pt x="13481036" y="723900"/>
                  </a:lnTo>
                  <a:lnTo>
                    <a:pt x="13430524" y="698500"/>
                  </a:lnTo>
                  <a:lnTo>
                    <a:pt x="13380245" y="685800"/>
                  </a:lnTo>
                  <a:lnTo>
                    <a:pt x="13330217" y="660400"/>
                  </a:lnTo>
                  <a:lnTo>
                    <a:pt x="13280456" y="647700"/>
                  </a:lnTo>
                  <a:lnTo>
                    <a:pt x="13230981" y="622300"/>
                  </a:lnTo>
                  <a:lnTo>
                    <a:pt x="13132959" y="596900"/>
                  </a:lnTo>
                  <a:lnTo>
                    <a:pt x="13084447" y="571500"/>
                  </a:lnTo>
                  <a:lnTo>
                    <a:pt x="12988512" y="546100"/>
                  </a:lnTo>
                  <a:lnTo>
                    <a:pt x="12941124" y="520700"/>
                  </a:lnTo>
                  <a:lnTo>
                    <a:pt x="12801488" y="482600"/>
                  </a:lnTo>
                  <a:lnTo>
                    <a:pt x="12755846" y="457200"/>
                  </a:lnTo>
                  <a:lnTo>
                    <a:pt x="12535197" y="393700"/>
                  </a:lnTo>
                  <a:lnTo>
                    <a:pt x="12368820" y="342900"/>
                  </a:lnTo>
                  <a:lnTo>
                    <a:pt x="12289402" y="317500"/>
                  </a:lnTo>
                  <a:lnTo>
                    <a:pt x="12250698" y="317500"/>
                  </a:lnTo>
                  <a:lnTo>
                    <a:pt x="12175387" y="292100"/>
                  </a:lnTo>
                  <a:lnTo>
                    <a:pt x="12138816" y="279400"/>
                  </a:lnTo>
                  <a:lnTo>
                    <a:pt x="12102992" y="279400"/>
                  </a:lnTo>
                  <a:lnTo>
                    <a:pt x="12033654" y="254000"/>
                  </a:lnTo>
                  <a:lnTo>
                    <a:pt x="12000175" y="254000"/>
                  </a:lnTo>
                  <a:lnTo>
                    <a:pt x="11695655" y="177800"/>
                  </a:lnTo>
                  <a:lnTo>
                    <a:pt x="11644006" y="177800"/>
                  </a:lnTo>
                  <a:lnTo>
                    <a:pt x="11487697" y="139700"/>
                  </a:lnTo>
                  <a:lnTo>
                    <a:pt x="11435168" y="139700"/>
                  </a:lnTo>
                  <a:lnTo>
                    <a:pt x="11329525" y="114300"/>
                  </a:lnTo>
                  <a:lnTo>
                    <a:pt x="11276428" y="114300"/>
                  </a:lnTo>
                  <a:lnTo>
                    <a:pt x="11169724" y="88900"/>
                  </a:lnTo>
                  <a:close/>
                </a:path>
                <a:path w="20104100" h="6756400" extrusionOk="0">
                  <a:moveTo>
                    <a:pt x="20104099" y="5994400"/>
                  </a:moveTo>
                  <a:lnTo>
                    <a:pt x="10082523" y="5994400"/>
                  </a:lnTo>
                  <a:lnTo>
                    <a:pt x="10123394" y="6007100"/>
                  </a:lnTo>
                  <a:lnTo>
                    <a:pt x="10202645" y="6007100"/>
                  </a:lnTo>
                  <a:lnTo>
                    <a:pt x="10240966" y="6019800"/>
                  </a:lnTo>
                  <a:lnTo>
                    <a:pt x="10278378" y="6019800"/>
                  </a:lnTo>
                  <a:lnTo>
                    <a:pt x="10350362" y="6045200"/>
                  </a:lnTo>
                  <a:lnTo>
                    <a:pt x="10400930" y="6045200"/>
                  </a:lnTo>
                  <a:lnTo>
                    <a:pt x="10451925" y="6057900"/>
                  </a:lnTo>
                  <a:lnTo>
                    <a:pt x="10503325" y="6057900"/>
                  </a:lnTo>
                  <a:lnTo>
                    <a:pt x="10555106" y="6070600"/>
                  </a:lnTo>
                  <a:lnTo>
                    <a:pt x="10607246" y="6070600"/>
                  </a:lnTo>
                  <a:lnTo>
                    <a:pt x="10659724" y="6083300"/>
                  </a:lnTo>
                  <a:lnTo>
                    <a:pt x="10712517" y="6083300"/>
                  </a:lnTo>
                  <a:lnTo>
                    <a:pt x="10818957" y="6108700"/>
                  </a:lnTo>
                  <a:lnTo>
                    <a:pt x="10872560" y="6108700"/>
                  </a:lnTo>
                  <a:lnTo>
                    <a:pt x="11034634" y="6146800"/>
                  </a:lnTo>
                  <a:lnTo>
                    <a:pt x="11089005" y="6146800"/>
                  </a:lnTo>
                  <a:lnTo>
                    <a:pt x="11307630" y="6197600"/>
                  </a:lnTo>
                  <a:lnTo>
                    <a:pt x="11362459" y="6197600"/>
                  </a:lnTo>
                  <a:lnTo>
                    <a:pt x="12434518" y="6451600"/>
                  </a:lnTo>
                  <a:lnTo>
                    <a:pt x="12485176" y="6477000"/>
                  </a:lnTo>
                  <a:lnTo>
                    <a:pt x="12779011" y="6553200"/>
                  </a:lnTo>
                  <a:lnTo>
                    <a:pt x="12826090" y="6578600"/>
                  </a:lnTo>
                  <a:lnTo>
                    <a:pt x="13052030" y="6642100"/>
                  </a:lnTo>
                  <a:lnTo>
                    <a:pt x="13095171" y="6667500"/>
                  </a:lnTo>
                  <a:lnTo>
                    <a:pt x="13137577" y="6680200"/>
                  </a:lnTo>
                  <a:lnTo>
                    <a:pt x="13260167" y="6718300"/>
                  </a:lnTo>
                  <a:lnTo>
                    <a:pt x="13299412" y="6743700"/>
                  </a:lnTo>
                  <a:lnTo>
                    <a:pt x="13337811" y="6756400"/>
                  </a:lnTo>
                  <a:lnTo>
                    <a:pt x="20104099" y="6756400"/>
                  </a:lnTo>
                  <a:lnTo>
                    <a:pt x="20104099" y="5994400"/>
                  </a:lnTo>
                  <a:close/>
                </a:path>
                <a:path w="20104100" h="6756400" extrusionOk="0">
                  <a:moveTo>
                    <a:pt x="11062401" y="76200"/>
                  </a:moveTo>
                  <a:lnTo>
                    <a:pt x="8480341" y="76200"/>
                  </a:lnTo>
                  <a:lnTo>
                    <a:pt x="8430019" y="88900"/>
                  </a:lnTo>
                  <a:lnTo>
                    <a:pt x="11116136" y="88900"/>
                  </a:lnTo>
                  <a:lnTo>
                    <a:pt x="11062401" y="76200"/>
                  </a:lnTo>
                  <a:close/>
                </a:path>
                <a:path w="20104100" h="6756400" extrusionOk="0">
                  <a:moveTo>
                    <a:pt x="10954526" y="63500"/>
                  </a:moveTo>
                  <a:lnTo>
                    <a:pt x="8581807" y="63500"/>
                  </a:lnTo>
                  <a:lnTo>
                    <a:pt x="8530939" y="76200"/>
                  </a:lnTo>
                  <a:lnTo>
                    <a:pt x="11008528" y="76200"/>
                  </a:lnTo>
                  <a:lnTo>
                    <a:pt x="10954526" y="63500"/>
                  </a:lnTo>
                  <a:close/>
                </a:path>
                <a:path w="20104100" h="6756400" extrusionOk="0">
                  <a:moveTo>
                    <a:pt x="10846170" y="50800"/>
                  </a:moveTo>
                  <a:lnTo>
                    <a:pt x="8684312" y="50800"/>
                  </a:lnTo>
                  <a:lnTo>
                    <a:pt x="8632934" y="63500"/>
                  </a:lnTo>
                  <a:lnTo>
                    <a:pt x="10900404" y="63500"/>
                  </a:lnTo>
                  <a:lnTo>
                    <a:pt x="10846170" y="50800"/>
                  </a:lnTo>
                  <a:close/>
                </a:path>
                <a:path w="20104100" h="6756400" extrusionOk="0">
                  <a:moveTo>
                    <a:pt x="10737401" y="38100"/>
                  </a:moveTo>
                  <a:lnTo>
                    <a:pt x="8787787" y="38100"/>
                  </a:lnTo>
                  <a:lnTo>
                    <a:pt x="8735933" y="50800"/>
                  </a:lnTo>
                  <a:lnTo>
                    <a:pt x="10791833" y="50800"/>
                  </a:lnTo>
                  <a:lnTo>
                    <a:pt x="10737401" y="38100"/>
                  </a:lnTo>
                  <a:close/>
                </a:path>
                <a:path w="20104100" h="6756400" extrusionOk="0">
                  <a:moveTo>
                    <a:pt x="10573624" y="25400"/>
                  </a:moveTo>
                  <a:lnTo>
                    <a:pt x="8944668" y="25400"/>
                  </a:lnTo>
                  <a:lnTo>
                    <a:pt x="8892163" y="38100"/>
                  </a:lnTo>
                  <a:lnTo>
                    <a:pt x="10628288" y="38100"/>
                  </a:lnTo>
                  <a:lnTo>
                    <a:pt x="10573624" y="25400"/>
                  </a:lnTo>
                  <a:close/>
                </a:path>
                <a:path w="20104100" h="6756400" extrusionOk="0">
                  <a:moveTo>
                    <a:pt x="10409307" y="12700"/>
                  </a:moveTo>
                  <a:lnTo>
                    <a:pt x="9103342" y="12700"/>
                  </a:lnTo>
                  <a:lnTo>
                    <a:pt x="9050266" y="25400"/>
                  </a:lnTo>
                  <a:lnTo>
                    <a:pt x="10464125" y="25400"/>
                  </a:lnTo>
                  <a:lnTo>
                    <a:pt x="10409307" y="12700"/>
                  </a:lnTo>
                  <a:close/>
                </a:path>
                <a:path w="20104100" h="6756400" extrusionOk="0">
                  <a:moveTo>
                    <a:pt x="10134880" y="0"/>
                  </a:moveTo>
                  <a:lnTo>
                    <a:pt x="9371152" y="0"/>
                  </a:lnTo>
                  <a:lnTo>
                    <a:pt x="9317295" y="12700"/>
                  </a:lnTo>
                  <a:lnTo>
                    <a:pt x="10189782" y="12700"/>
                  </a:lnTo>
                  <a:lnTo>
                    <a:pt x="10134880" y="0"/>
                  </a:lnTo>
                  <a:close/>
                </a:path>
              </a:pathLst>
            </a:custGeom>
            <a:solidFill>
              <a:schemeClr val="accent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 name="Google Shape;70;p2"/>
            <p:cNvSpPr/>
            <p:nvPr/>
          </p:nvSpPr>
          <p:spPr>
            <a:xfrm>
              <a:off x="3468128" y="3273519"/>
              <a:ext cx="12232195" cy="7237907"/>
            </a:xfrm>
            <a:custGeom>
              <a:avLst/>
              <a:gdLst/>
              <a:ahLst/>
              <a:cxnLst/>
              <a:rect l="l" t="t" r="r" b="b"/>
              <a:pathLst>
                <a:path w="11224894" h="6659880" extrusionOk="0">
                  <a:moveTo>
                    <a:pt x="11092405" y="0"/>
                  </a:moveTo>
                  <a:lnTo>
                    <a:pt x="132383" y="0"/>
                  </a:lnTo>
                  <a:lnTo>
                    <a:pt x="90538" y="6749"/>
                  </a:lnTo>
                  <a:lnTo>
                    <a:pt x="54197" y="25543"/>
                  </a:lnTo>
                  <a:lnTo>
                    <a:pt x="25540" y="54201"/>
                  </a:lnTo>
                  <a:lnTo>
                    <a:pt x="6748" y="90542"/>
                  </a:lnTo>
                  <a:lnTo>
                    <a:pt x="0" y="132383"/>
                  </a:lnTo>
                  <a:lnTo>
                    <a:pt x="0" y="6527099"/>
                  </a:lnTo>
                  <a:lnTo>
                    <a:pt x="6748" y="6568944"/>
                  </a:lnTo>
                  <a:lnTo>
                    <a:pt x="25540" y="6605285"/>
                  </a:lnTo>
                  <a:lnTo>
                    <a:pt x="54197" y="6633942"/>
                  </a:lnTo>
                  <a:lnTo>
                    <a:pt x="90538" y="6652734"/>
                  </a:lnTo>
                  <a:lnTo>
                    <a:pt x="132383" y="6659483"/>
                  </a:lnTo>
                  <a:lnTo>
                    <a:pt x="11092405" y="6659483"/>
                  </a:lnTo>
                  <a:lnTo>
                    <a:pt x="11134246" y="6652734"/>
                  </a:lnTo>
                  <a:lnTo>
                    <a:pt x="11170587" y="6633942"/>
                  </a:lnTo>
                  <a:lnTo>
                    <a:pt x="11199245" y="6605285"/>
                  </a:lnTo>
                  <a:lnTo>
                    <a:pt x="11218039" y="6568944"/>
                  </a:lnTo>
                  <a:lnTo>
                    <a:pt x="11224789" y="6527099"/>
                  </a:lnTo>
                  <a:lnTo>
                    <a:pt x="11224789" y="132383"/>
                  </a:lnTo>
                  <a:lnTo>
                    <a:pt x="11218039" y="90542"/>
                  </a:lnTo>
                  <a:lnTo>
                    <a:pt x="11199245" y="54201"/>
                  </a:lnTo>
                  <a:lnTo>
                    <a:pt x="11170587" y="25543"/>
                  </a:lnTo>
                  <a:lnTo>
                    <a:pt x="11134246" y="6749"/>
                  </a:lnTo>
                  <a:lnTo>
                    <a:pt x="11092405" y="0"/>
                  </a:lnTo>
                  <a:close/>
                </a:path>
              </a:pathLst>
            </a:custGeom>
            <a:solidFill>
              <a:schemeClr val="accent1">
                <a:lumMod val="60000"/>
                <a:lumOff val="40000"/>
              </a:scheme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grpSp>
      <p:sp>
        <p:nvSpPr>
          <p:cNvPr id="4" name="Rectangle 3"/>
          <p:cNvSpPr/>
          <p:nvPr/>
        </p:nvSpPr>
        <p:spPr>
          <a:xfrm>
            <a:off x="4364192" y="3493995"/>
            <a:ext cx="10284859" cy="1913344"/>
          </a:xfrm>
          <a:prstGeom prst="rect">
            <a:avLst/>
          </a:prstGeom>
        </p:spPr>
        <p:txBody>
          <a:bodyPr wrap="square">
            <a:spAutoFit/>
          </a:bodyPr>
          <a:lstStyle/>
          <a:p>
            <a:r>
              <a:rPr lang="en-US" sz="3200" dirty="0">
                <a:latin typeface="Times New Roman" panose="02020603050405020304" pitchFamily="18" charset="0"/>
                <a:cs typeface="Times New Roman" panose="02020603050405020304" pitchFamily="18" charset="0"/>
              </a:rPr>
              <a:t>In polyp  classification  </a:t>
            </a:r>
            <a:r>
              <a:rPr lang="en-US" sz="3200" b="1" dirty="0">
                <a:latin typeface="Times New Roman" panose="02020603050405020304" pitchFamily="18" charset="0"/>
                <a:cs typeface="Times New Roman" panose="02020603050405020304" pitchFamily="18" charset="0"/>
              </a:rPr>
              <a:t>Recall (False Negative) </a:t>
            </a:r>
            <a:r>
              <a:rPr lang="en-US" sz="3200" dirty="0">
                <a:latin typeface="Times New Roman" panose="02020603050405020304" pitchFamily="18" charset="0"/>
                <a:cs typeface="Times New Roman" panose="02020603050405020304" pitchFamily="18" charset="0"/>
              </a:rPr>
              <a:t>is an essential metric since we need to minimize undetected polyps</a:t>
            </a:r>
            <a:r>
              <a:rPr lang="en-US" sz="3200" b="1" dirty="0">
                <a:latin typeface="Times New Roman" panose="02020603050405020304" pitchFamily="18" charset="0"/>
                <a:cs typeface="Times New Roman" panose="02020603050405020304" pitchFamily="18" charset="0"/>
              </a:rPr>
              <a:t>.</a:t>
            </a:r>
            <a:endParaRPr lang="en-US" sz="3200" dirty="0"/>
          </a:p>
          <a:p>
            <a:pPr marL="0" lvl="0" indent="0">
              <a:spcBef>
                <a:spcPts val="1000"/>
              </a:spcBef>
            </a:pPr>
            <a:endParaRPr lang="en-US" dirty="0">
              <a:solidFill>
                <a:schemeClr val="tx1"/>
              </a:solidFill>
              <a:latin typeface="Barlow Light" panose="020B0604020202020204" charset="0"/>
            </a:endParaRPr>
          </a:p>
        </p:txBody>
      </p:sp>
      <p:graphicFrame>
        <p:nvGraphicFramePr>
          <p:cNvPr id="13" name="Table 14">
            <a:extLst>
              <a:ext uri="{FF2B5EF4-FFF2-40B4-BE49-F238E27FC236}">
                <a16:creationId xmlns:a16="http://schemas.microsoft.com/office/drawing/2014/main" id="{09CF521F-0F56-FBF1-7182-A4EED85683D9}"/>
              </a:ext>
            </a:extLst>
          </p:cNvPr>
          <p:cNvGraphicFramePr>
            <a:graphicFrameLocks noGrp="1"/>
          </p:cNvGraphicFramePr>
          <p:nvPr>
            <p:extLst>
              <p:ext uri="{D42A27DB-BD31-4B8C-83A1-F6EECF244321}">
                <p14:modId xmlns:p14="http://schemas.microsoft.com/office/powerpoint/2010/main" val="2031142709"/>
              </p:ext>
            </p:extLst>
          </p:nvPr>
        </p:nvGraphicFramePr>
        <p:xfrm>
          <a:off x="5545734" y="6167617"/>
          <a:ext cx="8382892" cy="2810057"/>
        </p:xfrm>
        <a:graphic>
          <a:graphicData uri="http://schemas.openxmlformats.org/drawingml/2006/table">
            <a:tbl>
              <a:tblPr firstRow="1" bandRow="1">
                <a:tableStyleId>{5940675A-B579-460E-94D1-54222C63F5DA}</a:tableStyleId>
              </a:tblPr>
              <a:tblGrid>
                <a:gridCol w="4191446">
                  <a:extLst>
                    <a:ext uri="{9D8B030D-6E8A-4147-A177-3AD203B41FA5}">
                      <a16:colId xmlns:a16="http://schemas.microsoft.com/office/drawing/2014/main" val="1640341106"/>
                    </a:ext>
                  </a:extLst>
                </a:gridCol>
                <a:gridCol w="4191446">
                  <a:extLst>
                    <a:ext uri="{9D8B030D-6E8A-4147-A177-3AD203B41FA5}">
                      <a16:colId xmlns:a16="http://schemas.microsoft.com/office/drawing/2014/main" val="1739513234"/>
                    </a:ext>
                  </a:extLst>
                </a:gridCol>
              </a:tblGrid>
              <a:tr h="1206479">
                <a:tc>
                  <a:txBody>
                    <a:bodyPr/>
                    <a:lstStyle/>
                    <a:p>
                      <a:pPr algn="ctr"/>
                      <a:endParaRPr lang="en-US" sz="2800" dirty="0"/>
                    </a:p>
                  </a:txBody>
                  <a:tcPr anchor="ctr"/>
                </a:tc>
                <a:tc>
                  <a:txBody>
                    <a:bodyPr/>
                    <a:lstStyle/>
                    <a:p>
                      <a:pPr algn="ctr"/>
                      <a:r>
                        <a:rPr lang="en-US" sz="4400" dirty="0"/>
                        <a:t>recall</a:t>
                      </a:r>
                    </a:p>
                  </a:txBody>
                  <a:tcPr anchor="ctr"/>
                </a:tc>
                <a:extLst>
                  <a:ext uri="{0D108BD9-81ED-4DB2-BD59-A6C34878D82A}">
                    <a16:rowId xmlns:a16="http://schemas.microsoft.com/office/drawing/2014/main" val="804174264"/>
                  </a:ext>
                </a:extLst>
              </a:tr>
              <a:tr h="1021977">
                <a:tc>
                  <a:txBody>
                    <a:bodyPr/>
                    <a:lstStyle/>
                    <a:p>
                      <a:r>
                        <a:rPr lang="en-US" sz="2800" dirty="0"/>
                        <a:t>0.0</a:t>
                      </a:r>
                    </a:p>
                  </a:txBody>
                  <a:tcPr/>
                </a:tc>
                <a:tc>
                  <a:txBody>
                    <a:bodyPr/>
                    <a:lstStyle/>
                    <a:p>
                      <a:r>
                        <a:rPr lang="en-US" sz="2800" dirty="0"/>
                        <a:t>0.89</a:t>
                      </a:r>
                    </a:p>
                  </a:txBody>
                  <a:tcPr/>
                </a:tc>
                <a:extLst>
                  <a:ext uri="{0D108BD9-81ED-4DB2-BD59-A6C34878D82A}">
                    <a16:rowId xmlns:a16="http://schemas.microsoft.com/office/drawing/2014/main" val="1125207635"/>
                  </a:ext>
                </a:extLst>
              </a:tr>
              <a:tr h="581601">
                <a:tc>
                  <a:txBody>
                    <a:bodyPr/>
                    <a:lstStyle/>
                    <a:p>
                      <a:r>
                        <a:rPr lang="en-US" sz="2800" dirty="0"/>
                        <a:t>1.0</a:t>
                      </a:r>
                    </a:p>
                  </a:txBody>
                  <a:tcPr/>
                </a:tc>
                <a:tc>
                  <a:txBody>
                    <a:bodyPr/>
                    <a:lstStyle/>
                    <a:p>
                      <a:r>
                        <a:rPr lang="en-US" sz="2800" dirty="0"/>
                        <a:t>0.98</a:t>
                      </a:r>
                    </a:p>
                  </a:txBody>
                  <a:tcPr/>
                </a:tc>
                <a:extLst>
                  <a:ext uri="{0D108BD9-81ED-4DB2-BD59-A6C34878D82A}">
                    <a16:rowId xmlns:a16="http://schemas.microsoft.com/office/drawing/2014/main" val="3438019536"/>
                  </a:ext>
                </a:extLst>
              </a:tr>
            </a:tbl>
          </a:graphicData>
        </a:graphic>
      </p:graphicFrame>
    </p:spTree>
    <p:extLst>
      <p:ext uri="{BB962C8B-B14F-4D97-AF65-F5344CB8AC3E}">
        <p14:creationId xmlns:p14="http://schemas.microsoft.com/office/powerpoint/2010/main" val="4254496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35"/>
        <p:cNvGrpSpPr/>
        <p:nvPr/>
      </p:nvGrpSpPr>
      <p:grpSpPr>
        <a:xfrm>
          <a:off x="0" y="0"/>
          <a:ext cx="0" cy="0"/>
          <a:chOff x="0" y="0"/>
          <a:chExt cx="0" cy="0"/>
        </a:xfrm>
      </p:grpSpPr>
      <p:sp>
        <p:nvSpPr>
          <p:cNvPr id="136" name="Google Shape;136;p6"/>
          <p:cNvSpPr/>
          <p:nvPr/>
        </p:nvSpPr>
        <p:spPr>
          <a:xfrm>
            <a:off x="0" y="0"/>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7" name="Google Shape;137;p6"/>
          <p:cNvGrpSpPr/>
          <p:nvPr/>
        </p:nvGrpSpPr>
        <p:grpSpPr>
          <a:xfrm>
            <a:off x="4188354" y="1"/>
            <a:ext cx="15915745" cy="10350365"/>
            <a:chOff x="4188354" y="376951"/>
            <a:chExt cx="15915745" cy="10350365"/>
          </a:xfrm>
        </p:grpSpPr>
        <p:pic>
          <p:nvPicPr>
            <p:cNvPr id="138" name="Google Shape;138;p6"/>
            <p:cNvPicPr preferRelativeResize="0"/>
            <p:nvPr/>
          </p:nvPicPr>
          <p:blipFill rotWithShape="1">
            <a:blip r:embed="rId3">
              <a:alphaModFix/>
            </a:blip>
            <a:srcRect/>
            <a:stretch/>
          </p:blipFill>
          <p:spPr>
            <a:xfrm>
              <a:off x="4188354" y="376951"/>
              <a:ext cx="15915745" cy="10350365"/>
            </a:xfrm>
            <a:prstGeom prst="rect">
              <a:avLst/>
            </a:prstGeom>
            <a:noFill/>
            <a:ln>
              <a:noFill/>
            </a:ln>
          </p:spPr>
        </p:pic>
        <p:sp>
          <p:nvSpPr>
            <p:cNvPr id="139" name="Google Shape;139;p6"/>
            <p:cNvSpPr/>
            <p:nvPr/>
          </p:nvSpPr>
          <p:spPr>
            <a:xfrm>
              <a:off x="10321617" y="5941297"/>
              <a:ext cx="347345" cy="173990"/>
            </a:xfrm>
            <a:custGeom>
              <a:avLst/>
              <a:gdLst/>
              <a:ahLst/>
              <a:cxnLst/>
              <a:rect l="l" t="t" r="r" b="b"/>
              <a:pathLst>
                <a:path w="347345" h="173989" extrusionOk="0">
                  <a:moveTo>
                    <a:pt x="262327" y="0"/>
                  </a:moveTo>
                  <a:lnTo>
                    <a:pt x="255793" y="0"/>
                  </a:lnTo>
                  <a:lnTo>
                    <a:pt x="252264" y="3518"/>
                  </a:lnTo>
                  <a:lnTo>
                    <a:pt x="252264" y="10062"/>
                  </a:lnTo>
                  <a:lnTo>
                    <a:pt x="253144" y="12041"/>
                  </a:lnTo>
                  <a:lnTo>
                    <a:pt x="319948" y="78824"/>
                  </a:lnTo>
                  <a:lnTo>
                    <a:pt x="3539" y="78824"/>
                  </a:lnTo>
                  <a:lnTo>
                    <a:pt x="0" y="82353"/>
                  </a:lnTo>
                  <a:lnTo>
                    <a:pt x="0" y="91075"/>
                  </a:lnTo>
                  <a:lnTo>
                    <a:pt x="3539" y="94593"/>
                  </a:lnTo>
                  <a:lnTo>
                    <a:pt x="319948" y="94593"/>
                  </a:lnTo>
                  <a:lnTo>
                    <a:pt x="253144" y="161398"/>
                  </a:lnTo>
                  <a:lnTo>
                    <a:pt x="252264" y="163366"/>
                  </a:lnTo>
                  <a:lnTo>
                    <a:pt x="252264" y="169900"/>
                  </a:lnTo>
                  <a:lnTo>
                    <a:pt x="255793" y="173418"/>
                  </a:lnTo>
                  <a:lnTo>
                    <a:pt x="262327" y="173418"/>
                  </a:lnTo>
                  <a:lnTo>
                    <a:pt x="264285" y="172549"/>
                  </a:lnTo>
                  <a:lnTo>
                    <a:pt x="345968" y="90866"/>
                  </a:lnTo>
                  <a:lnTo>
                    <a:pt x="346858" y="88897"/>
                  </a:lnTo>
                  <a:lnTo>
                    <a:pt x="346858" y="84541"/>
                  </a:lnTo>
                  <a:lnTo>
                    <a:pt x="345968" y="82562"/>
                  </a:lnTo>
                  <a:lnTo>
                    <a:pt x="344544" y="81138"/>
                  </a:lnTo>
                  <a:lnTo>
                    <a:pt x="264285" y="890"/>
                  </a:lnTo>
                  <a:lnTo>
                    <a:pt x="262327"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 name="Google Shape;141;p6"/>
          <p:cNvSpPr txBox="1"/>
          <p:nvPr/>
        </p:nvSpPr>
        <p:spPr>
          <a:xfrm rot="5400000">
            <a:off x="18788669" y="1226158"/>
            <a:ext cx="1640839" cy="25209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450"/>
              <a:buFont typeface="Arial"/>
              <a:buNone/>
            </a:pPr>
            <a:r>
              <a:rPr lang="en-US" sz="1450" b="0" i="0" u="none" strike="noStrike" cap="none">
                <a:solidFill>
                  <a:srgbClr val="75818B"/>
                </a:solidFill>
                <a:latin typeface="Barlow Light"/>
                <a:ea typeface="Barlow Light"/>
                <a:cs typeface="Barlow Light"/>
                <a:sym typeface="Barlow Light"/>
              </a:rPr>
              <a:t>YOUR BRAND NAME</a:t>
            </a:r>
            <a:endParaRPr sz="1450" b="0" i="0" u="none" strike="noStrike" cap="none">
              <a:solidFill>
                <a:srgbClr val="000000"/>
              </a:solidFill>
              <a:latin typeface="Barlow Light"/>
              <a:ea typeface="Barlow Light"/>
              <a:cs typeface="Barlow Light"/>
              <a:sym typeface="Barlow Light"/>
            </a:endParaRPr>
          </a:p>
        </p:txBody>
      </p:sp>
      <p:sp>
        <p:nvSpPr>
          <p:cNvPr id="142" name="Google Shape;142;p6"/>
          <p:cNvSpPr/>
          <p:nvPr/>
        </p:nvSpPr>
        <p:spPr>
          <a:xfrm>
            <a:off x="19570084" y="9130612"/>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6"/>
          <p:cNvSpPr txBox="1">
            <a:spLocks noGrp="1"/>
          </p:cNvSpPr>
          <p:nvPr>
            <p:ph type="sldNum" idx="12"/>
          </p:nvPr>
        </p:nvSpPr>
        <p:spPr>
          <a:xfrm>
            <a:off x="19458688" y="10667603"/>
            <a:ext cx="318134" cy="327025"/>
          </a:xfrm>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12</a:t>
            </a:fld>
            <a:endParaRPr/>
          </a:p>
        </p:txBody>
      </p:sp>
      <p:sp>
        <p:nvSpPr>
          <p:cNvPr id="144" name="Google Shape;144;p6"/>
          <p:cNvSpPr/>
          <p:nvPr/>
        </p:nvSpPr>
        <p:spPr>
          <a:xfrm>
            <a:off x="0" y="-539700"/>
            <a:ext cx="36315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6"/>
          <p:cNvSpPr txBox="1"/>
          <p:nvPr/>
        </p:nvSpPr>
        <p:spPr>
          <a:xfrm>
            <a:off x="183525" y="-465150"/>
            <a:ext cx="33597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SECTION TITLE SLIDE</a:t>
            </a:r>
            <a:endParaRPr sz="2450" b="1" i="0" u="none" strike="noStrike" cap="none">
              <a:solidFill>
                <a:srgbClr val="FFFFFF"/>
              </a:solidFill>
              <a:latin typeface="Lato"/>
              <a:ea typeface="Lato"/>
              <a:cs typeface="Lato"/>
              <a:sym typeface="Lato"/>
            </a:endParaRPr>
          </a:p>
        </p:txBody>
      </p:sp>
      <p:sp>
        <p:nvSpPr>
          <p:cNvPr id="146" name="Google Shape;146;p6"/>
          <p:cNvSpPr txBox="1">
            <a:spLocks noGrp="1"/>
          </p:cNvSpPr>
          <p:nvPr>
            <p:ph type="title"/>
          </p:nvPr>
        </p:nvSpPr>
        <p:spPr>
          <a:xfrm>
            <a:off x="2165244" y="4029061"/>
            <a:ext cx="6489658" cy="2551324"/>
          </a:xfrm>
          <a:prstGeom prst="rect">
            <a:avLst/>
          </a:prstGeom>
          <a:noFill/>
          <a:ln>
            <a:noFill/>
          </a:ln>
        </p:spPr>
        <p:txBody>
          <a:bodyPr spcFirstLastPara="1" wrap="square" lIns="0" tIns="12050" rIns="0" bIns="0" anchor="t" anchorCtr="0">
            <a:spAutoFit/>
          </a:bodyPr>
          <a:lstStyle/>
          <a:p>
            <a:pPr marL="12700" marR="5080" lvl="0" indent="0" algn="l" rtl="0">
              <a:lnSpc>
                <a:spcPct val="100000"/>
              </a:lnSpc>
              <a:spcBef>
                <a:spcPts val="0"/>
              </a:spcBef>
              <a:spcAft>
                <a:spcPts val="0"/>
              </a:spcAft>
              <a:buSzPts val="1400"/>
              <a:buNone/>
            </a:pPr>
            <a:r>
              <a:rPr lang="en-US" sz="8250" dirty="0">
                <a:solidFill>
                  <a:srgbClr val="FFFFFF"/>
                </a:solidFill>
              </a:rPr>
              <a:t>Image Segmentation</a:t>
            </a:r>
            <a:endParaRPr sz="8250" dirty="0"/>
          </a:p>
        </p:txBody>
      </p:sp>
      <p:sp>
        <p:nvSpPr>
          <p:cNvPr id="147" name="Google Shape;147;p6"/>
          <p:cNvSpPr txBox="1"/>
          <p:nvPr/>
        </p:nvSpPr>
        <p:spPr>
          <a:xfrm>
            <a:off x="2165244" y="6882083"/>
            <a:ext cx="6308725" cy="1006296"/>
          </a:xfrm>
          <a:prstGeom prst="rect">
            <a:avLst/>
          </a:prstGeom>
          <a:noFill/>
          <a:ln>
            <a:noFill/>
          </a:ln>
        </p:spPr>
        <p:txBody>
          <a:bodyPr spcFirstLastPara="1" wrap="square" lIns="0" tIns="11425" rIns="0" bIns="0" anchor="t" anchorCtr="0">
            <a:spAutoFit/>
          </a:bodyPr>
          <a:lstStyle/>
          <a:p>
            <a:pPr marL="12700" marR="5080" lvl="0" indent="0" algn="just" rtl="0">
              <a:lnSpc>
                <a:spcPct val="101499"/>
              </a:lnSpc>
              <a:spcBef>
                <a:spcPts val="0"/>
              </a:spcBef>
              <a:spcAft>
                <a:spcPts val="0"/>
              </a:spcAft>
              <a:buClr>
                <a:srgbClr val="000000"/>
              </a:buClr>
              <a:buSzPts val="1950"/>
              <a:buFont typeface="Arial"/>
              <a:buNone/>
            </a:pPr>
            <a:r>
              <a:rPr lang="en-US" sz="3200" dirty="0">
                <a:solidFill>
                  <a:srgbClr val="B6C0C5"/>
                </a:solidFill>
                <a:latin typeface="Archivo"/>
                <a:ea typeface="Archivo"/>
                <a:cs typeface="Archivo"/>
                <a:sym typeface="Archivo"/>
              </a:rPr>
              <a:t>Segmenting out the polyp from the image.</a:t>
            </a:r>
            <a:endParaRPr sz="3200" dirty="0">
              <a:solidFill>
                <a:srgbClr val="B6C0C5"/>
              </a:solidFill>
              <a:latin typeface="Archivo"/>
              <a:ea typeface="Archivo"/>
              <a:cs typeface="Archivo"/>
              <a:sym typeface="Archivo"/>
            </a:endParaRPr>
          </a:p>
        </p:txBody>
      </p:sp>
    </p:spTree>
    <p:extLst>
      <p:ext uri="{BB962C8B-B14F-4D97-AF65-F5344CB8AC3E}">
        <p14:creationId xmlns:p14="http://schemas.microsoft.com/office/powerpoint/2010/main" val="1039827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67"/>
        <p:cNvGrpSpPr/>
        <p:nvPr/>
      </p:nvGrpSpPr>
      <p:grpSpPr>
        <a:xfrm>
          <a:off x="0" y="0"/>
          <a:ext cx="0" cy="0"/>
          <a:chOff x="0" y="0"/>
          <a:chExt cx="0" cy="0"/>
        </a:xfrm>
      </p:grpSpPr>
      <p:sp>
        <p:nvSpPr>
          <p:cNvPr id="168" name="Google Shape;168;p8"/>
          <p:cNvSpPr txBox="1">
            <a:spLocks noGrp="1"/>
          </p:cNvSpPr>
          <p:nvPr>
            <p:ph type="title"/>
          </p:nvPr>
        </p:nvSpPr>
        <p:spPr>
          <a:xfrm>
            <a:off x="3864888" y="332128"/>
            <a:ext cx="12586969" cy="1125288"/>
          </a:xfrm>
          <a:prstGeom prst="rect">
            <a:avLst/>
          </a:prstGeom>
          <a:noFill/>
          <a:ln>
            <a:noFill/>
          </a:ln>
        </p:spPr>
        <p:txBody>
          <a:bodyPr spcFirstLastPara="1" wrap="square" lIns="0" tIns="17125" rIns="0" bIns="0" anchor="t" anchorCtr="0">
            <a:spAutoFit/>
          </a:bodyPr>
          <a:lstStyle/>
          <a:p>
            <a:pPr algn="ctr"/>
            <a:r>
              <a:rPr lang="en-IN" sz="7200" b="1" dirty="0">
                <a:solidFill>
                  <a:schemeClr val="tx1"/>
                </a:solidFill>
              </a:rPr>
              <a:t>Dataset (Segmentation)</a:t>
            </a:r>
            <a:endParaRPr lang="en-GB" sz="7200" b="1" dirty="0">
              <a:solidFill>
                <a:schemeClr val="tx1"/>
              </a:solidFill>
            </a:endParaRPr>
          </a:p>
        </p:txBody>
      </p:sp>
      <p:sp>
        <p:nvSpPr>
          <p:cNvPr id="188" name="Google Shape;188;p8"/>
          <p:cNvSpPr txBox="1">
            <a:spLocks noGrp="1"/>
          </p:cNvSpPr>
          <p:nvPr>
            <p:ph type="sldNum" idx="12"/>
          </p:nvPr>
        </p:nvSpPr>
        <p:spPr>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13</a:t>
            </a:fld>
            <a:endParaRPr/>
          </a:p>
        </p:txBody>
      </p:sp>
      <p:sp>
        <p:nvSpPr>
          <p:cNvPr id="186" name="Google Shape;186;p8"/>
          <p:cNvSpPr txBox="1"/>
          <p:nvPr/>
        </p:nvSpPr>
        <p:spPr>
          <a:xfrm rot="5400000">
            <a:off x="18788669" y="1226158"/>
            <a:ext cx="1640839" cy="25209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450"/>
              <a:buFont typeface="Arial"/>
              <a:buNone/>
            </a:pPr>
            <a:r>
              <a:rPr lang="en-US" sz="1450" b="0" i="0" u="none" strike="noStrike" cap="none">
                <a:solidFill>
                  <a:srgbClr val="75818B"/>
                </a:solidFill>
                <a:latin typeface="Barlow Light"/>
                <a:ea typeface="Barlow Light"/>
                <a:cs typeface="Barlow Light"/>
                <a:sym typeface="Barlow Light"/>
              </a:rPr>
              <a:t>YOUR BRAND NAME</a:t>
            </a:r>
            <a:endParaRPr sz="1450" b="0" i="0" u="none" strike="noStrike" cap="none">
              <a:solidFill>
                <a:srgbClr val="000000"/>
              </a:solidFill>
              <a:latin typeface="Barlow Light"/>
              <a:ea typeface="Barlow Light"/>
              <a:cs typeface="Barlow Light"/>
              <a:sym typeface="Barlow Light"/>
            </a:endParaRPr>
          </a:p>
        </p:txBody>
      </p:sp>
      <p:sp>
        <p:nvSpPr>
          <p:cNvPr id="187" name="Google Shape;187;p8"/>
          <p:cNvSpPr/>
          <p:nvPr/>
        </p:nvSpPr>
        <p:spPr>
          <a:xfrm>
            <a:off x="19570084" y="9130612"/>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8"/>
          <p:cNvSpPr/>
          <p:nvPr/>
        </p:nvSpPr>
        <p:spPr>
          <a:xfrm>
            <a:off x="0" y="-539700"/>
            <a:ext cx="34239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8"/>
          <p:cNvSpPr txBox="1"/>
          <p:nvPr/>
        </p:nvSpPr>
        <p:spPr>
          <a:xfrm>
            <a:off x="183525" y="-465150"/>
            <a:ext cx="32070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DATA DRIVEN SLIDE</a:t>
            </a:r>
            <a:endParaRPr sz="2450" b="1" i="0" u="none" strike="noStrike" cap="none">
              <a:solidFill>
                <a:srgbClr val="FFFFFF"/>
              </a:solidFill>
              <a:latin typeface="Lato"/>
              <a:ea typeface="Lato"/>
              <a:cs typeface="Lato"/>
              <a:sym typeface="Lato"/>
            </a:endParaRPr>
          </a:p>
        </p:txBody>
      </p:sp>
      <p:sp>
        <p:nvSpPr>
          <p:cNvPr id="31" name="Google Shape;69;p2"/>
          <p:cNvSpPr/>
          <p:nvPr/>
        </p:nvSpPr>
        <p:spPr>
          <a:xfrm>
            <a:off x="0" y="7658153"/>
            <a:ext cx="20104100" cy="4079210"/>
          </a:xfrm>
          <a:custGeom>
            <a:avLst/>
            <a:gdLst/>
            <a:ahLst/>
            <a:cxnLst/>
            <a:rect l="l" t="t" r="r" b="b"/>
            <a:pathLst>
              <a:path w="20104100" h="6756400" extrusionOk="0">
                <a:moveTo>
                  <a:pt x="11169724" y="88900"/>
                </a:moveTo>
                <a:lnTo>
                  <a:pt x="8379983" y="88900"/>
                </a:lnTo>
                <a:lnTo>
                  <a:pt x="8330241" y="101600"/>
                </a:lnTo>
                <a:lnTo>
                  <a:pt x="8280803" y="101600"/>
                </a:lnTo>
                <a:lnTo>
                  <a:pt x="8182869" y="127000"/>
                </a:lnTo>
                <a:lnTo>
                  <a:pt x="8134391" y="127000"/>
                </a:lnTo>
                <a:lnTo>
                  <a:pt x="8038457" y="152400"/>
                </a:lnTo>
                <a:lnTo>
                  <a:pt x="7991018" y="152400"/>
                </a:lnTo>
                <a:lnTo>
                  <a:pt x="7850917" y="190500"/>
                </a:lnTo>
                <a:lnTo>
                  <a:pt x="7804984" y="190500"/>
                </a:lnTo>
                <a:lnTo>
                  <a:pt x="7759449" y="203200"/>
                </a:lnTo>
                <a:lnTo>
                  <a:pt x="7452577" y="292100"/>
                </a:lnTo>
                <a:lnTo>
                  <a:pt x="7410538" y="292100"/>
                </a:lnTo>
                <a:lnTo>
                  <a:pt x="7368975" y="304800"/>
                </a:lnTo>
                <a:lnTo>
                  <a:pt x="7327896" y="330200"/>
                </a:lnTo>
                <a:lnTo>
                  <a:pt x="7168599" y="381000"/>
                </a:lnTo>
                <a:lnTo>
                  <a:pt x="7017746" y="431800"/>
                </a:lnTo>
                <a:lnTo>
                  <a:pt x="6981417" y="457200"/>
                </a:lnTo>
                <a:lnTo>
                  <a:pt x="6875890" y="495300"/>
                </a:lnTo>
                <a:lnTo>
                  <a:pt x="6841896" y="520700"/>
                </a:lnTo>
                <a:lnTo>
                  <a:pt x="6808508" y="533400"/>
                </a:lnTo>
                <a:lnTo>
                  <a:pt x="6743584" y="558800"/>
                </a:lnTo>
                <a:lnTo>
                  <a:pt x="6712064" y="584200"/>
                </a:lnTo>
                <a:lnTo>
                  <a:pt x="6664277" y="596900"/>
                </a:lnTo>
                <a:lnTo>
                  <a:pt x="6616249" y="622300"/>
                </a:lnTo>
                <a:lnTo>
                  <a:pt x="6567995" y="635000"/>
                </a:lnTo>
                <a:lnTo>
                  <a:pt x="6519531" y="660400"/>
                </a:lnTo>
                <a:lnTo>
                  <a:pt x="6470873" y="673100"/>
                </a:lnTo>
                <a:lnTo>
                  <a:pt x="6373035" y="723900"/>
                </a:lnTo>
                <a:lnTo>
                  <a:pt x="6323886" y="736600"/>
                </a:lnTo>
                <a:lnTo>
                  <a:pt x="6225209" y="787400"/>
                </a:lnTo>
                <a:lnTo>
                  <a:pt x="6175712" y="800100"/>
                </a:lnTo>
                <a:lnTo>
                  <a:pt x="5977025" y="901700"/>
                </a:lnTo>
                <a:lnTo>
                  <a:pt x="5927258" y="914400"/>
                </a:lnTo>
                <a:lnTo>
                  <a:pt x="5333958" y="1219200"/>
                </a:lnTo>
                <a:lnTo>
                  <a:pt x="5285316" y="1257300"/>
                </a:lnTo>
                <a:lnTo>
                  <a:pt x="4998121" y="1409700"/>
                </a:lnTo>
                <a:lnTo>
                  <a:pt x="4951178" y="1447800"/>
                </a:lnTo>
                <a:lnTo>
                  <a:pt x="4766612" y="1549400"/>
                </a:lnTo>
                <a:lnTo>
                  <a:pt x="4721350" y="1587500"/>
                </a:lnTo>
                <a:lnTo>
                  <a:pt x="4587927" y="1663700"/>
                </a:lnTo>
                <a:lnTo>
                  <a:pt x="4544292" y="1701800"/>
                </a:lnTo>
                <a:lnTo>
                  <a:pt x="4416124" y="1778000"/>
                </a:lnTo>
                <a:lnTo>
                  <a:pt x="4374365" y="1816100"/>
                </a:lnTo>
                <a:lnTo>
                  <a:pt x="4333115" y="1841500"/>
                </a:lnTo>
                <a:lnTo>
                  <a:pt x="4252201" y="1892300"/>
                </a:lnTo>
                <a:lnTo>
                  <a:pt x="4212568" y="1930400"/>
                </a:lnTo>
                <a:lnTo>
                  <a:pt x="4135031" y="1981200"/>
                </a:lnTo>
                <a:lnTo>
                  <a:pt x="4097157" y="2006600"/>
                </a:lnTo>
                <a:lnTo>
                  <a:pt x="4059900" y="2032000"/>
                </a:lnTo>
                <a:lnTo>
                  <a:pt x="4023277" y="2070100"/>
                </a:lnTo>
                <a:lnTo>
                  <a:pt x="3987302" y="2095500"/>
                </a:lnTo>
                <a:lnTo>
                  <a:pt x="3951992" y="2120900"/>
                </a:lnTo>
                <a:lnTo>
                  <a:pt x="3917361" y="2146300"/>
                </a:lnTo>
                <a:lnTo>
                  <a:pt x="3883426" y="2171700"/>
                </a:lnTo>
                <a:lnTo>
                  <a:pt x="3850202" y="2197100"/>
                </a:lnTo>
                <a:lnTo>
                  <a:pt x="3817705" y="2235200"/>
                </a:lnTo>
                <a:lnTo>
                  <a:pt x="3785950" y="2260600"/>
                </a:lnTo>
                <a:lnTo>
                  <a:pt x="3754953" y="2286000"/>
                </a:lnTo>
                <a:lnTo>
                  <a:pt x="3724729" y="2311400"/>
                </a:lnTo>
                <a:lnTo>
                  <a:pt x="3695295" y="2336800"/>
                </a:lnTo>
                <a:lnTo>
                  <a:pt x="3666666" y="2362200"/>
                </a:lnTo>
                <a:lnTo>
                  <a:pt x="3611884" y="2413000"/>
                </a:lnTo>
                <a:lnTo>
                  <a:pt x="3560508" y="2463800"/>
                </a:lnTo>
                <a:lnTo>
                  <a:pt x="3512664" y="2514600"/>
                </a:lnTo>
                <a:lnTo>
                  <a:pt x="3472000" y="2552700"/>
                </a:lnTo>
                <a:lnTo>
                  <a:pt x="3430614" y="2578100"/>
                </a:lnTo>
                <a:lnTo>
                  <a:pt x="3388554" y="2616200"/>
                </a:lnTo>
                <a:lnTo>
                  <a:pt x="3302612" y="2667000"/>
                </a:lnTo>
                <a:lnTo>
                  <a:pt x="3214566" y="2743200"/>
                </a:lnTo>
                <a:lnTo>
                  <a:pt x="3169877" y="2768600"/>
                </a:lnTo>
                <a:lnTo>
                  <a:pt x="3124809" y="2806700"/>
                </a:lnTo>
                <a:lnTo>
                  <a:pt x="3079412" y="2832100"/>
                </a:lnTo>
                <a:lnTo>
                  <a:pt x="3033734" y="2870200"/>
                </a:lnTo>
                <a:lnTo>
                  <a:pt x="2987825" y="2895600"/>
                </a:lnTo>
                <a:lnTo>
                  <a:pt x="2941733" y="2933700"/>
                </a:lnTo>
                <a:lnTo>
                  <a:pt x="2895508" y="2959100"/>
                </a:lnTo>
                <a:lnTo>
                  <a:pt x="2849199" y="2997200"/>
                </a:lnTo>
                <a:lnTo>
                  <a:pt x="2802855" y="3022600"/>
                </a:lnTo>
                <a:lnTo>
                  <a:pt x="2756525" y="3060700"/>
                </a:lnTo>
                <a:lnTo>
                  <a:pt x="2710259" y="3086100"/>
                </a:lnTo>
                <a:lnTo>
                  <a:pt x="2664104" y="3124200"/>
                </a:lnTo>
                <a:lnTo>
                  <a:pt x="2618111" y="3149600"/>
                </a:lnTo>
                <a:lnTo>
                  <a:pt x="2572328" y="3187700"/>
                </a:lnTo>
                <a:lnTo>
                  <a:pt x="2481589" y="3238500"/>
                </a:lnTo>
                <a:lnTo>
                  <a:pt x="2436732" y="3276600"/>
                </a:lnTo>
                <a:lnTo>
                  <a:pt x="2348286" y="3327400"/>
                </a:lnTo>
                <a:lnTo>
                  <a:pt x="2261860" y="3378200"/>
                </a:lnTo>
                <a:lnTo>
                  <a:pt x="2219526" y="3416300"/>
                </a:lnTo>
                <a:lnTo>
                  <a:pt x="2177845" y="3441700"/>
                </a:lnTo>
                <a:lnTo>
                  <a:pt x="2136865" y="3467100"/>
                </a:lnTo>
                <a:lnTo>
                  <a:pt x="2096636" y="3492500"/>
                </a:lnTo>
                <a:lnTo>
                  <a:pt x="2057206" y="3517900"/>
                </a:lnTo>
                <a:lnTo>
                  <a:pt x="2018624" y="3530600"/>
                </a:lnTo>
                <a:lnTo>
                  <a:pt x="1980940" y="3556000"/>
                </a:lnTo>
                <a:lnTo>
                  <a:pt x="1944202" y="3581400"/>
                </a:lnTo>
                <a:lnTo>
                  <a:pt x="1908460" y="3606800"/>
                </a:lnTo>
                <a:lnTo>
                  <a:pt x="1873763" y="3619500"/>
                </a:lnTo>
                <a:lnTo>
                  <a:pt x="1840160" y="3644900"/>
                </a:lnTo>
                <a:lnTo>
                  <a:pt x="1807699" y="3657600"/>
                </a:lnTo>
                <a:lnTo>
                  <a:pt x="1776431" y="3683000"/>
                </a:lnTo>
                <a:lnTo>
                  <a:pt x="1746404" y="3695700"/>
                </a:lnTo>
                <a:lnTo>
                  <a:pt x="1701345" y="3721100"/>
                </a:lnTo>
                <a:lnTo>
                  <a:pt x="1609591" y="3771900"/>
                </a:lnTo>
                <a:lnTo>
                  <a:pt x="1562940" y="3784600"/>
                </a:lnTo>
                <a:lnTo>
                  <a:pt x="1420141" y="3860800"/>
                </a:lnTo>
                <a:lnTo>
                  <a:pt x="1371665" y="3873500"/>
                </a:lnTo>
                <a:lnTo>
                  <a:pt x="1322785" y="3898900"/>
                </a:lnTo>
                <a:lnTo>
                  <a:pt x="1273524" y="3911600"/>
                </a:lnTo>
                <a:lnTo>
                  <a:pt x="1223903" y="3937000"/>
                </a:lnTo>
                <a:lnTo>
                  <a:pt x="1173942" y="3949700"/>
                </a:lnTo>
                <a:lnTo>
                  <a:pt x="1123664" y="3975100"/>
                </a:lnTo>
                <a:lnTo>
                  <a:pt x="1073090" y="3987800"/>
                </a:lnTo>
                <a:lnTo>
                  <a:pt x="1022240" y="4013200"/>
                </a:lnTo>
                <a:lnTo>
                  <a:pt x="919800" y="4038600"/>
                </a:lnTo>
                <a:lnTo>
                  <a:pt x="868253" y="4064000"/>
                </a:lnTo>
                <a:lnTo>
                  <a:pt x="240966" y="4216400"/>
                </a:lnTo>
                <a:lnTo>
                  <a:pt x="188612" y="4216400"/>
                </a:lnTo>
                <a:lnTo>
                  <a:pt x="84187" y="4241800"/>
                </a:lnTo>
                <a:lnTo>
                  <a:pt x="32158" y="4241800"/>
                </a:lnTo>
                <a:lnTo>
                  <a:pt x="0" y="4254500"/>
                </a:lnTo>
                <a:lnTo>
                  <a:pt x="0" y="6756400"/>
                </a:lnTo>
                <a:lnTo>
                  <a:pt x="7430075" y="6756400"/>
                </a:lnTo>
                <a:lnTo>
                  <a:pt x="7470129" y="6743700"/>
                </a:lnTo>
                <a:lnTo>
                  <a:pt x="7532500" y="6705600"/>
                </a:lnTo>
                <a:lnTo>
                  <a:pt x="7591357" y="6667500"/>
                </a:lnTo>
                <a:lnTo>
                  <a:pt x="7680303" y="6616700"/>
                </a:lnTo>
                <a:lnTo>
                  <a:pt x="7771787" y="6565900"/>
                </a:lnTo>
                <a:lnTo>
                  <a:pt x="7913264" y="6489700"/>
                </a:lnTo>
                <a:lnTo>
                  <a:pt x="8010076" y="6438900"/>
                </a:lnTo>
                <a:lnTo>
                  <a:pt x="8059142" y="6426200"/>
                </a:lnTo>
                <a:lnTo>
                  <a:pt x="8158452" y="6375400"/>
                </a:lnTo>
                <a:lnTo>
                  <a:pt x="8208636" y="6362700"/>
                </a:lnTo>
                <a:lnTo>
                  <a:pt x="8259135" y="6337300"/>
                </a:lnTo>
                <a:lnTo>
                  <a:pt x="8309919" y="6324600"/>
                </a:lnTo>
                <a:lnTo>
                  <a:pt x="8360959" y="6299200"/>
                </a:lnTo>
                <a:lnTo>
                  <a:pt x="8412227" y="6286500"/>
                </a:lnTo>
                <a:lnTo>
                  <a:pt x="8463692" y="6261100"/>
                </a:lnTo>
                <a:lnTo>
                  <a:pt x="8515326" y="6248400"/>
                </a:lnTo>
                <a:lnTo>
                  <a:pt x="8567099" y="6223000"/>
                </a:lnTo>
                <a:lnTo>
                  <a:pt x="8722967" y="6184900"/>
                </a:lnTo>
                <a:lnTo>
                  <a:pt x="8775009" y="6159500"/>
                </a:lnTo>
                <a:lnTo>
                  <a:pt x="9086114" y="6083300"/>
                </a:lnTo>
                <a:lnTo>
                  <a:pt x="9137502" y="6083300"/>
                </a:lnTo>
                <a:lnTo>
                  <a:pt x="9290294" y="6045200"/>
                </a:lnTo>
                <a:lnTo>
                  <a:pt x="9340669" y="6045200"/>
                </a:lnTo>
                <a:lnTo>
                  <a:pt x="9390719" y="6032500"/>
                </a:lnTo>
                <a:lnTo>
                  <a:pt x="9440412" y="6032500"/>
                </a:lnTo>
                <a:lnTo>
                  <a:pt x="9489722" y="6019800"/>
                </a:lnTo>
                <a:lnTo>
                  <a:pt x="9538618" y="6019800"/>
                </a:lnTo>
                <a:lnTo>
                  <a:pt x="9587072" y="6007100"/>
                </a:lnTo>
                <a:lnTo>
                  <a:pt x="9682534" y="6007100"/>
                </a:lnTo>
                <a:lnTo>
                  <a:pt x="9729485" y="5994400"/>
                </a:lnTo>
                <a:lnTo>
                  <a:pt x="20104099" y="5994400"/>
                </a:lnTo>
                <a:lnTo>
                  <a:pt x="20104099" y="2819400"/>
                </a:lnTo>
                <a:lnTo>
                  <a:pt x="20089428" y="2819400"/>
                </a:lnTo>
                <a:lnTo>
                  <a:pt x="19991274" y="2794000"/>
                </a:lnTo>
                <a:lnTo>
                  <a:pt x="19943619" y="2794000"/>
                </a:lnTo>
                <a:lnTo>
                  <a:pt x="19897049" y="2781300"/>
                </a:lnTo>
                <a:lnTo>
                  <a:pt x="19851668" y="2781300"/>
                </a:lnTo>
                <a:lnTo>
                  <a:pt x="19807579" y="2768600"/>
                </a:lnTo>
                <a:lnTo>
                  <a:pt x="19723690" y="2768600"/>
                </a:lnTo>
                <a:lnTo>
                  <a:pt x="19684098" y="2755900"/>
                </a:lnTo>
                <a:lnTo>
                  <a:pt x="19403440" y="2755900"/>
                </a:lnTo>
                <a:lnTo>
                  <a:pt x="19351145" y="2743200"/>
                </a:lnTo>
                <a:lnTo>
                  <a:pt x="19192976" y="2743200"/>
                </a:lnTo>
                <a:lnTo>
                  <a:pt x="19139868" y="2730500"/>
                </a:lnTo>
                <a:lnTo>
                  <a:pt x="19033150" y="2730500"/>
                </a:lnTo>
                <a:lnTo>
                  <a:pt x="18979566" y="2717800"/>
                </a:lnTo>
                <a:lnTo>
                  <a:pt x="18925850" y="2717800"/>
                </a:lnTo>
                <a:lnTo>
                  <a:pt x="18872014" y="2705100"/>
                </a:lnTo>
                <a:lnTo>
                  <a:pt x="18818071" y="2705100"/>
                </a:lnTo>
                <a:lnTo>
                  <a:pt x="18764034" y="2692400"/>
                </a:lnTo>
                <a:lnTo>
                  <a:pt x="18709916" y="2692400"/>
                </a:lnTo>
                <a:lnTo>
                  <a:pt x="18655730" y="2679700"/>
                </a:lnTo>
                <a:lnTo>
                  <a:pt x="18601489" y="2679700"/>
                </a:lnTo>
                <a:lnTo>
                  <a:pt x="18547205" y="2667000"/>
                </a:lnTo>
                <a:lnTo>
                  <a:pt x="18492891" y="2667000"/>
                </a:lnTo>
                <a:lnTo>
                  <a:pt x="18329903" y="2628900"/>
                </a:lnTo>
                <a:lnTo>
                  <a:pt x="18275601" y="2628900"/>
                </a:lnTo>
                <a:lnTo>
                  <a:pt x="18112954" y="2590800"/>
                </a:lnTo>
                <a:lnTo>
                  <a:pt x="18058868" y="2590800"/>
                </a:lnTo>
                <a:lnTo>
                  <a:pt x="17163154" y="2374900"/>
                </a:lnTo>
                <a:lnTo>
                  <a:pt x="17112596" y="2349500"/>
                </a:lnTo>
                <a:lnTo>
                  <a:pt x="16913677" y="2298700"/>
                </a:lnTo>
                <a:lnTo>
                  <a:pt x="16864839" y="2273300"/>
                </a:lnTo>
                <a:lnTo>
                  <a:pt x="16720677" y="2235200"/>
                </a:lnTo>
                <a:lnTo>
                  <a:pt x="16673448" y="2209800"/>
                </a:lnTo>
                <a:lnTo>
                  <a:pt x="16580307" y="2184400"/>
                </a:lnTo>
                <a:lnTo>
                  <a:pt x="16534420" y="2159000"/>
                </a:lnTo>
                <a:lnTo>
                  <a:pt x="16489007" y="2146300"/>
                </a:lnTo>
                <a:lnTo>
                  <a:pt x="16444079" y="2120900"/>
                </a:lnTo>
                <a:lnTo>
                  <a:pt x="16355733" y="2095500"/>
                </a:lnTo>
                <a:lnTo>
                  <a:pt x="16312340" y="2070100"/>
                </a:lnTo>
                <a:lnTo>
                  <a:pt x="16269485" y="2057400"/>
                </a:lnTo>
                <a:lnTo>
                  <a:pt x="16227180" y="2032000"/>
                </a:lnTo>
                <a:lnTo>
                  <a:pt x="16185438" y="2019300"/>
                </a:lnTo>
                <a:lnTo>
                  <a:pt x="16144272" y="1993900"/>
                </a:lnTo>
                <a:lnTo>
                  <a:pt x="16103696" y="1981200"/>
                </a:lnTo>
                <a:lnTo>
                  <a:pt x="16063721" y="1955800"/>
                </a:lnTo>
                <a:lnTo>
                  <a:pt x="16024361" y="1943100"/>
                </a:lnTo>
                <a:lnTo>
                  <a:pt x="15985629" y="1917700"/>
                </a:lnTo>
                <a:lnTo>
                  <a:pt x="15947538" y="1905000"/>
                </a:lnTo>
                <a:lnTo>
                  <a:pt x="15910099" y="1879600"/>
                </a:lnTo>
                <a:lnTo>
                  <a:pt x="15873328" y="1866900"/>
                </a:lnTo>
                <a:lnTo>
                  <a:pt x="15837235" y="1841500"/>
                </a:lnTo>
                <a:lnTo>
                  <a:pt x="15801834" y="1828800"/>
                </a:lnTo>
                <a:lnTo>
                  <a:pt x="15767139" y="1803400"/>
                </a:lnTo>
                <a:lnTo>
                  <a:pt x="15733161" y="1778000"/>
                </a:lnTo>
                <a:lnTo>
                  <a:pt x="15699914" y="1765300"/>
                </a:lnTo>
                <a:lnTo>
                  <a:pt x="15667411" y="1739900"/>
                </a:lnTo>
                <a:lnTo>
                  <a:pt x="15635664" y="1727200"/>
                </a:lnTo>
                <a:lnTo>
                  <a:pt x="15604687" y="1701800"/>
                </a:lnTo>
                <a:lnTo>
                  <a:pt x="15574491" y="1676400"/>
                </a:lnTo>
                <a:lnTo>
                  <a:pt x="15545092" y="1663700"/>
                </a:lnTo>
                <a:lnTo>
                  <a:pt x="15516500" y="1638300"/>
                </a:lnTo>
                <a:lnTo>
                  <a:pt x="15488729" y="1625600"/>
                </a:lnTo>
                <a:lnTo>
                  <a:pt x="15351477" y="1549400"/>
                </a:lnTo>
                <a:lnTo>
                  <a:pt x="15162384" y="1447800"/>
                </a:lnTo>
                <a:lnTo>
                  <a:pt x="15114141" y="1435100"/>
                </a:lnTo>
                <a:lnTo>
                  <a:pt x="14817905" y="1282700"/>
                </a:lnTo>
                <a:lnTo>
                  <a:pt x="14767568" y="1270000"/>
                </a:lnTo>
                <a:lnTo>
                  <a:pt x="14512813" y="1143000"/>
                </a:lnTo>
                <a:lnTo>
                  <a:pt x="14461372" y="1130300"/>
                </a:lnTo>
                <a:lnTo>
                  <a:pt x="14306389" y="1054100"/>
                </a:lnTo>
                <a:lnTo>
                  <a:pt x="14254567" y="1041400"/>
                </a:lnTo>
                <a:lnTo>
                  <a:pt x="14098865" y="965200"/>
                </a:lnTo>
                <a:lnTo>
                  <a:pt x="14046945" y="952500"/>
                </a:lnTo>
                <a:lnTo>
                  <a:pt x="13943182" y="901700"/>
                </a:lnTo>
                <a:lnTo>
                  <a:pt x="13891375" y="889000"/>
                </a:lnTo>
                <a:lnTo>
                  <a:pt x="13787997" y="838200"/>
                </a:lnTo>
                <a:lnTo>
                  <a:pt x="13736463" y="825500"/>
                </a:lnTo>
                <a:lnTo>
                  <a:pt x="13633789" y="774700"/>
                </a:lnTo>
                <a:lnTo>
                  <a:pt x="13582686" y="762000"/>
                </a:lnTo>
                <a:lnTo>
                  <a:pt x="13531763" y="736600"/>
                </a:lnTo>
                <a:lnTo>
                  <a:pt x="13481036" y="723900"/>
                </a:lnTo>
                <a:lnTo>
                  <a:pt x="13430524" y="698500"/>
                </a:lnTo>
                <a:lnTo>
                  <a:pt x="13380245" y="685800"/>
                </a:lnTo>
                <a:lnTo>
                  <a:pt x="13330217" y="660400"/>
                </a:lnTo>
                <a:lnTo>
                  <a:pt x="13280456" y="647700"/>
                </a:lnTo>
                <a:lnTo>
                  <a:pt x="13230981" y="622300"/>
                </a:lnTo>
                <a:lnTo>
                  <a:pt x="13132959" y="596900"/>
                </a:lnTo>
                <a:lnTo>
                  <a:pt x="13084447" y="571500"/>
                </a:lnTo>
                <a:lnTo>
                  <a:pt x="12988512" y="546100"/>
                </a:lnTo>
                <a:lnTo>
                  <a:pt x="12941124" y="520700"/>
                </a:lnTo>
                <a:lnTo>
                  <a:pt x="12801488" y="482600"/>
                </a:lnTo>
                <a:lnTo>
                  <a:pt x="12755846" y="457200"/>
                </a:lnTo>
                <a:lnTo>
                  <a:pt x="12535197" y="393700"/>
                </a:lnTo>
                <a:lnTo>
                  <a:pt x="12368820" y="342900"/>
                </a:lnTo>
                <a:lnTo>
                  <a:pt x="12289402" y="317500"/>
                </a:lnTo>
                <a:lnTo>
                  <a:pt x="12250698" y="317500"/>
                </a:lnTo>
                <a:lnTo>
                  <a:pt x="12175387" y="292100"/>
                </a:lnTo>
                <a:lnTo>
                  <a:pt x="12138816" y="279400"/>
                </a:lnTo>
                <a:lnTo>
                  <a:pt x="12102992" y="279400"/>
                </a:lnTo>
                <a:lnTo>
                  <a:pt x="12033654" y="254000"/>
                </a:lnTo>
                <a:lnTo>
                  <a:pt x="12000175" y="254000"/>
                </a:lnTo>
                <a:lnTo>
                  <a:pt x="11695655" y="177800"/>
                </a:lnTo>
                <a:lnTo>
                  <a:pt x="11644006" y="177800"/>
                </a:lnTo>
                <a:lnTo>
                  <a:pt x="11487697" y="139700"/>
                </a:lnTo>
                <a:lnTo>
                  <a:pt x="11435168" y="139700"/>
                </a:lnTo>
                <a:lnTo>
                  <a:pt x="11329525" y="114300"/>
                </a:lnTo>
                <a:lnTo>
                  <a:pt x="11276428" y="114300"/>
                </a:lnTo>
                <a:lnTo>
                  <a:pt x="11169724" y="88900"/>
                </a:lnTo>
                <a:close/>
              </a:path>
              <a:path w="20104100" h="6756400" extrusionOk="0">
                <a:moveTo>
                  <a:pt x="20104099" y="5994400"/>
                </a:moveTo>
                <a:lnTo>
                  <a:pt x="10082523" y="5994400"/>
                </a:lnTo>
                <a:lnTo>
                  <a:pt x="10123394" y="6007100"/>
                </a:lnTo>
                <a:lnTo>
                  <a:pt x="10202645" y="6007100"/>
                </a:lnTo>
                <a:lnTo>
                  <a:pt x="10240966" y="6019800"/>
                </a:lnTo>
                <a:lnTo>
                  <a:pt x="10278378" y="6019800"/>
                </a:lnTo>
                <a:lnTo>
                  <a:pt x="10350362" y="6045200"/>
                </a:lnTo>
                <a:lnTo>
                  <a:pt x="10400930" y="6045200"/>
                </a:lnTo>
                <a:lnTo>
                  <a:pt x="10451925" y="6057900"/>
                </a:lnTo>
                <a:lnTo>
                  <a:pt x="10503325" y="6057900"/>
                </a:lnTo>
                <a:lnTo>
                  <a:pt x="10555106" y="6070600"/>
                </a:lnTo>
                <a:lnTo>
                  <a:pt x="10607246" y="6070600"/>
                </a:lnTo>
                <a:lnTo>
                  <a:pt x="10659724" y="6083300"/>
                </a:lnTo>
                <a:lnTo>
                  <a:pt x="10712517" y="6083300"/>
                </a:lnTo>
                <a:lnTo>
                  <a:pt x="10818957" y="6108700"/>
                </a:lnTo>
                <a:lnTo>
                  <a:pt x="10872560" y="6108700"/>
                </a:lnTo>
                <a:lnTo>
                  <a:pt x="11034634" y="6146800"/>
                </a:lnTo>
                <a:lnTo>
                  <a:pt x="11089005" y="6146800"/>
                </a:lnTo>
                <a:lnTo>
                  <a:pt x="11307630" y="6197600"/>
                </a:lnTo>
                <a:lnTo>
                  <a:pt x="11362459" y="6197600"/>
                </a:lnTo>
                <a:lnTo>
                  <a:pt x="12434518" y="6451600"/>
                </a:lnTo>
                <a:lnTo>
                  <a:pt x="12485176" y="6477000"/>
                </a:lnTo>
                <a:lnTo>
                  <a:pt x="12779011" y="6553200"/>
                </a:lnTo>
                <a:lnTo>
                  <a:pt x="12826090" y="6578600"/>
                </a:lnTo>
                <a:lnTo>
                  <a:pt x="13052030" y="6642100"/>
                </a:lnTo>
                <a:lnTo>
                  <a:pt x="13095171" y="6667500"/>
                </a:lnTo>
                <a:lnTo>
                  <a:pt x="13137577" y="6680200"/>
                </a:lnTo>
                <a:lnTo>
                  <a:pt x="13260167" y="6718300"/>
                </a:lnTo>
                <a:lnTo>
                  <a:pt x="13299412" y="6743700"/>
                </a:lnTo>
                <a:lnTo>
                  <a:pt x="13337811" y="6756400"/>
                </a:lnTo>
                <a:lnTo>
                  <a:pt x="20104099" y="6756400"/>
                </a:lnTo>
                <a:lnTo>
                  <a:pt x="20104099" y="5994400"/>
                </a:lnTo>
                <a:close/>
              </a:path>
              <a:path w="20104100" h="6756400" extrusionOk="0">
                <a:moveTo>
                  <a:pt x="11062401" y="76200"/>
                </a:moveTo>
                <a:lnTo>
                  <a:pt x="8480341" y="76200"/>
                </a:lnTo>
                <a:lnTo>
                  <a:pt x="8430019" y="88900"/>
                </a:lnTo>
                <a:lnTo>
                  <a:pt x="11116136" y="88900"/>
                </a:lnTo>
                <a:lnTo>
                  <a:pt x="11062401" y="76200"/>
                </a:lnTo>
                <a:close/>
              </a:path>
              <a:path w="20104100" h="6756400" extrusionOk="0">
                <a:moveTo>
                  <a:pt x="10954526" y="63500"/>
                </a:moveTo>
                <a:lnTo>
                  <a:pt x="8581807" y="63500"/>
                </a:lnTo>
                <a:lnTo>
                  <a:pt x="8530939" y="76200"/>
                </a:lnTo>
                <a:lnTo>
                  <a:pt x="11008528" y="76200"/>
                </a:lnTo>
                <a:lnTo>
                  <a:pt x="10954526" y="63500"/>
                </a:lnTo>
                <a:close/>
              </a:path>
              <a:path w="20104100" h="6756400" extrusionOk="0">
                <a:moveTo>
                  <a:pt x="10846170" y="50800"/>
                </a:moveTo>
                <a:lnTo>
                  <a:pt x="8684312" y="50800"/>
                </a:lnTo>
                <a:lnTo>
                  <a:pt x="8632934" y="63500"/>
                </a:lnTo>
                <a:lnTo>
                  <a:pt x="10900404" y="63500"/>
                </a:lnTo>
                <a:lnTo>
                  <a:pt x="10846170" y="50800"/>
                </a:lnTo>
                <a:close/>
              </a:path>
              <a:path w="20104100" h="6756400" extrusionOk="0">
                <a:moveTo>
                  <a:pt x="10737401" y="38100"/>
                </a:moveTo>
                <a:lnTo>
                  <a:pt x="8787787" y="38100"/>
                </a:lnTo>
                <a:lnTo>
                  <a:pt x="8735933" y="50800"/>
                </a:lnTo>
                <a:lnTo>
                  <a:pt x="10791833" y="50800"/>
                </a:lnTo>
                <a:lnTo>
                  <a:pt x="10737401" y="38100"/>
                </a:lnTo>
                <a:close/>
              </a:path>
              <a:path w="20104100" h="6756400" extrusionOk="0">
                <a:moveTo>
                  <a:pt x="10573624" y="25400"/>
                </a:moveTo>
                <a:lnTo>
                  <a:pt x="8944668" y="25400"/>
                </a:lnTo>
                <a:lnTo>
                  <a:pt x="8892163" y="38100"/>
                </a:lnTo>
                <a:lnTo>
                  <a:pt x="10628288" y="38100"/>
                </a:lnTo>
                <a:lnTo>
                  <a:pt x="10573624" y="25400"/>
                </a:lnTo>
                <a:close/>
              </a:path>
              <a:path w="20104100" h="6756400" extrusionOk="0">
                <a:moveTo>
                  <a:pt x="10409307" y="12700"/>
                </a:moveTo>
                <a:lnTo>
                  <a:pt x="9103342" y="12700"/>
                </a:lnTo>
                <a:lnTo>
                  <a:pt x="9050266" y="25400"/>
                </a:lnTo>
                <a:lnTo>
                  <a:pt x="10464125" y="25400"/>
                </a:lnTo>
                <a:lnTo>
                  <a:pt x="10409307" y="12700"/>
                </a:lnTo>
                <a:close/>
              </a:path>
              <a:path w="20104100" h="6756400" extrusionOk="0">
                <a:moveTo>
                  <a:pt x="10134880" y="0"/>
                </a:moveTo>
                <a:lnTo>
                  <a:pt x="9371152" y="0"/>
                </a:lnTo>
                <a:lnTo>
                  <a:pt x="9317295" y="12700"/>
                </a:lnTo>
                <a:lnTo>
                  <a:pt x="10189782" y="12700"/>
                </a:lnTo>
                <a:lnTo>
                  <a:pt x="10134880" y="0"/>
                </a:lnTo>
                <a:close/>
              </a:path>
            </a:pathLst>
          </a:custGeom>
          <a:solidFill>
            <a:schemeClr val="accent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4" name="Picture 13">
            <a:extLst>
              <a:ext uri="{FF2B5EF4-FFF2-40B4-BE49-F238E27FC236}">
                <a16:creationId xmlns:a16="http://schemas.microsoft.com/office/drawing/2014/main" id="{9C73A96E-6F8D-C0CE-B6DF-18BAE88BD181}"/>
              </a:ext>
            </a:extLst>
          </p:cNvPr>
          <p:cNvPicPr>
            <a:picLocks noChangeAspect="1"/>
          </p:cNvPicPr>
          <p:nvPr/>
        </p:nvPicPr>
        <p:blipFill rotWithShape="1">
          <a:blip r:embed="rId3"/>
          <a:srcRect b="1614"/>
          <a:stretch/>
        </p:blipFill>
        <p:spPr>
          <a:xfrm>
            <a:off x="2059982" y="7658153"/>
            <a:ext cx="15450121" cy="2828260"/>
          </a:xfrm>
          <a:prstGeom prst="rect">
            <a:avLst/>
          </a:prstGeom>
          <a:solidFill>
            <a:srgbClr val="FFFFFF">
              <a:shade val="85000"/>
            </a:srgbClr>
          </a:solidFill>
          <a:ln w="190500" cap="rnd">
            <a:solidFill>
              <a:schemeClr val="bg1"/>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5" name="Flowchart: Alternate Process 14">
            <a:extLst>
              <a:ext uri="{FF2B5EF4-FFF2-40B4-BE49-F238E27FC236}">
                <a16:creationId xmlns:a16="http://schemas.microsoft.com/office/drawing/2014/main" id="{A59CA6C6-FBC6-B565-CCA1-385036C1A5B7}"/>
              </a:ext>
            </a:extLst>
          </p:cNvPr>
          <p:cNvSpPr/>
          <p:nvPr/>
        </p:nvSpPr>
        <p:spPr>
          <a:xfrm>
            <a:off x="3702787" y="3723699"/>
            <a:ext cx="3485607" cy="2172847"/>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3600" dirty="0">
                <a:ln w="0"/>
                <a:solidFill>
                  <a:schemeClr val="bg1"/>
                </a:solidFill>
                <a:effectLst>
                  <a:outerShdw blurRad="38100" dist="19050" dir="2700000" algn="tl" rotWithShape="0">
                    <a:schemeClr val="dk1">
                      <a:alpha val="40000"/>
                    </a:schemeClr>
                  </a:outerShdw>
                </a:effectLst>
              </a:rPr>
              <a:t>Train set</a:t>
            </a:r>
          </a:p>
          <a:p>
            <a:pPr algn="ctr"/>
            <a:r>
              <a:rPr lang="en-IN" sz="3600" dirty="0">
                <a:ln w="0"/>
                <a:solidFill>
                  <a:schemeClr val="bg1"/>
                </a:solidFill>
                <a:effectLst>
                  <a:outerShdw blurRad="38100" dist="19050" dir="2700000" algn="tl" rotWithShape="0">
                    <a:schemeClr val="dk1">
                      <a:alpha val="40000"/>
                    </a:schemeClr>
                  </a:outerShdw>
                </a:effectLst>
              </a:rPr>
              <a:t>2239</a:t>
            </a:r>
            <a:endParaRPr lang="en-GB" sz="3600" dirty="0">
              <a:ln w="0"/>
              <a:solidFill>
                <a:schemeClr val="bg1"/>
              </a:solidFill>
              <a:effectLst>
                <a:outerShdw blurRad="38100" dist="19050" dir="2700000" algn="tl" rotWithShape="0">
                  <a:schemeClr val="dk1">
                    <a:alpha val="40000"/>
                  </a:schemeClr>
                </a:outerShdw>
              </a:effectLst>
            </a:endParaRPr>
          </a:p>
        </p:txBody>
      </p:sp>
      <p:cxnSp>
        <p:nvCxnSpPr>
          <p:cNvPr id="16" name="Straight Arrow Connector 15">
            <a:extLst>
              <a:ext uri="{FF2B5EF4-FFF2-40B4-BE49-F238E27FC236}">
                <a16:creationId xmlns:a16="http://schemas.microsoft.com/office/drawing/2014/main" id="{7F0F4BE5-A591-89BE-E88D-1604774C3AA5}"/>
              </a:ext>
            </a:extLst>
          </p:cNvPr>
          <p:cNvCxnSpPr>
            <a:cxnSpLocks/>
            <a:stCxn id="15" idx="3"/>
            <a:endCxn id="18" idx="1"/>
          </p:cNvCxnSpPr>
          <p:nvPr/>
        </p:nvCxnSpPr>
        <p:spPr>
          <a:xfrm>
            <a:off x="7188394" y="4810123"/>
            <a:ext cx="4355341" cy="1017569"/>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7" name="Straight Arrow Connector 16">
            <a:extLst>
              <a:ext uri="{FF2B5EF4-FFF2-40B4-BE49-F238E27FC236}">
                <a16:creationId xmlns:a16="http://schemas.microsoft.com/office/drawing/2014/main" id="{F2C83EDE-BC03-BD2B-DACD-0BC2EB132BB8}"/>
              </a:ext>
            </a:extLst>
          </p:cNvPr>
          <p:cNvCxnSpPr>
            <a:cxnSpLocks/>
            <a:endCxn id="19" idx="1"/>
          </p:cNvCxnSpPr>
          <p:nvPr/>
        </p:nvCxnSpPr>
        <p:spPr>
          <a:xfrm flipV="1">
            <a:off x="7188394" y="2979227"/>
            <a:ext cx="4355341" cy="1762041"/>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18" name="Flowchart: Alternate Process 17">
            <a:extLst>
              <a:ext uri="{FF2B5EF4-FFF2-40B4-BE49-F238E27FC236}">
                <a16:creationId xmlns:a16="http://schemas.microsoft.com/office/drawing/2014/main" id="{3FF79A4F-FCCD-F639-3C65-EC581C1C9AB4}"/>
              </a:ext>
            </a:extLst>
          </p:cNvPr>
          <p:cNvSpPr/>
          <p:nvPr/>
        </p:nvSpPr>
        <p:spPr>
          <a:xfrm>
            <a:off x="11543735" y="4741268"/>
            <a:ext cx="3485607" cy="2172847"/>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3600" dirty="0">
                <a:ln w="0"/>
                <a:solidFill>
                  <a:schemeClr val="bg1"/>
                </a:solidFill>
                <a:effectLst>
                  <a:outerShdw blurRad="38100" dist="19050" dir="2700000" algn="tl" rotWithShape="0">
                    <a:schemeClr val="dk1">
                      <a:alpha val="40000"/>
                    </a:schemeClr>
                  </a:outerShdw>
                </a:effectLst>
              </a:rPr>
              <a:t>Validation set </a:t>
            </a:r>
          </a:p>
          <a:p>
            <a:pPr algn="ctr"/>
            <a:r>
              <a:rPr lang="en-IN" sz="3600" dirty="0">
                <a:ln w="0"/>
                <a:solidFill>
                  <a:schemeClr val="bg1"/>
                </a:solidFill>
                <a:effectLst>
                  <a:outerShdw blurRad="38100" dist="19050" dir="2700000" algn="tl" rotWithShape="0">
                    <a:schemeClr val="dk1">
                      <a:alpha val="40000"/>
                    </a:schemeClr>
                  </a:outerShdw>
                </a:effectLst>
              </a:rPr>
              <a:t>672</a:t>
            </a:r>
            <a:endParaRPr lang="en-GB" sz="3600" dirty="0">
              <a:ln w="0"/>
              <a:solidFill>
                <a:schemeClr val="bg1"/>
              </a:solidFill>
              <a:effectLst>
                <a:outerShdw blurRad="38100" dist="19050" dir="2700000" algn="tl" rotWithShape="0">
                  <a:schemeClr val="dk1">
                    <a:alpha val="40000"/>
                  </a:schemeClr>
                </a:outerShdw>
              </a:effectLst>
            </a:endParaRPr>
          </a:p>
        </p:txBody>
      </p:sp>
      <p:sp>
        <p:nvSpPr>
          <p:cNvPr id="19" name="Flowchart: Alternate Process 18">
            <a:extLst>
              <a:ext uri="{FF2B5EF4-FFF2-40B4-BE49-F238E27FC236}">
                <a16:creationId xmlns:a16="http://schemas.microsoft.com/office/drawing/2014/main" id="{C5DAD27E-189D-C7A1-F00F-127A4613A128}"/>
              </a:ext>
            </a:extLst>
          </p:cNvPr>
          <p:cNvSpPr/>
          <p:nvPr/>
        </p:nvSpPr>
        <p:spPr>
          <a:xfrm>
            <a:off x="11543735" y="1961222"/>
            <a:ext cx="3485607" cy="2036009"/>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3600" dirty="0">
                <a:ln w="0"/>
                <a:solidFill>
                  <a:schemeClr val="bg1"/>
                </a:solidFill>
                <a:effectLst>
                  <a:outerShdw blurRad="38100" dist="19050" dir="2700000" algn="tl" rotWithShape="0">
                    <a:schemeClr val="dk1">
                      <a:alpha val="40000"/>
                    </a:schemeClr>
                  </a:outerShdw>
                </a:effectLst>
              </a:rPr>
              <a:t>Test set</a:t>
            </a:r>
          </a:p>
          <a:p>
            <a:pPr algn="ctr"/>
            <a:r>
              <a:rPr lang="en-IN" sz="3600" dirty="0">
                <a:ln w="0"/>
                <a:solidFill>
                  <a:schemeClr val="bg1"/>
                </a:solidFill>
                <a:effectLst>
                  <a:outerShdw blurRad="38100" dist="19050" dir="2700000" algn="tl" rotWithShape="0">
                    <a:schemeClr val="dk1">
                      <a:alpha val="40000"/>
                    </a:schemeClr>
                  </a:outerShdw>
                </a:effectLst>
              </a:rPr>
              <a:t>1567</a:t>
            </a:r>
            <a:endParaRPr lang="en-GB" sz="36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4293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67"/>
        <p:cNvGrpSpPr/>
        <p:nvPr/>
      </p:nvGrpSpPr>
      <p:grpSpPr>
        <a:xfrm>
          <a:off x="0" y="0"/>
          <a:ext cx="0" cy="0"/>
          <a:chOff x="0" y="0"/>
          <a:chExt cx="0" cy="0"/>
        </a:xfrm>
      </p:grpSpPr>
      <p:sp>
        <p:nvSpPr>
          <p:cNvPr id="168" name="Google Shape;168;p8"/>
          <p:cNvSpPr txBox="1">
            <a:spLocks noGrp="1"/>
          </p:cNvSpPr>
          <p:nvPr>
            <p:ph type="title"/>
          </p:nvPr>
        </p:nvSpPr>
        <p:spPr>
          <a:xfrm>
            <a:off x="3595253" y="411583"/>
            <a:ext cx="12586969" cy="1125288"/>
          </a:xfrm>
          <a:prstGeom prst="rect">
            <a:avLst/>
          </a:prstGeom>
          <a:noFill/>
          <a:ln>
            <a:noFill/>
          </a:ln>
        </p:spPr>
        <p:txBody>
          <a:bodyPr spcFirstLastPara="1" wrap="square" lIns="0" tIns="17125" rIns="0" bIns="0" anchor="t" anchorCtr="0">
            <a:spAutoFit/>
          </a:bodyPr>
          <a:lstStyle/>
          <a:p>
            <a:pPr algn="ctr"/>
            <a:r>
              <a:rPr lang="en-IN" sz="7200" b="1" dirty="0">
                <a:solidFill>
                  <a:schemeClr val="tx1"/>
                </a:solidFill>
              </a:rPr>
              <a:t>Magic Box (Segmentation)</a:t>
            </a:r>
            <a:r>
              <a:rPr lang="en-IN" sz="7200" b="1" dirty="0">
                <a:solidFill>
                  <a:schemeClr val="bg1"/>
                </a:solidFill>
              </a:rPr>
              <a:t>)</a:t>
            </a:r>
            <a:endParaRPr lang="en-GB" sz="7200" b="1" dirty="0">
              <a:solidFill>
                <a:schemeClr val="bg1"/>
              </a:solidFill>
            </a:endParaRPr>
          </a:p>
        </p:txBody>
      </p:sp>
      <p:sp>
        <p:nvSpPr>
          <p:cNvPr id="188" name="Google Shape;188;p8"/>
          <p:cNvSpPr txBox="1">
            <a:spLocks noGrp="1"/>
          </p:cNvSpPr>
          <p:nvPr>
            <p:ph type="sldNum" idx="12"/>
          </p:nvPr>
        </p:nvSpPr>
        <p:spPr>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14</a:t>
            </a:fld>
            <a:endParaRPr/>
          </a:p>
        </p:txBody>
      </p:sp>
      <p:sp>
        <p:nvSpPr>
          <p:cNvPr id="186" name="Google Shape;186;p8"/>
          <p:cNvSpPr txBox="1"/>
          <p:nvPr/>
        </p:nvSpPr>
        <p:spPr>
          <a:xfrm rot="5400000">
            <a:off x="18788669" y="1226158"/>
            <a:ext cx="1640839" cy="25209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450"/>
              <a:buFont typeface="Arial"/>
              <a:buNone/>
            </a:pPr>
            <a:r>
              <a:rPr lang="en-US" sz="1450" b="0" i="0" u="none" strike="noStrike" cap="none">
                <a:solidFill>
                  <a:srgbClr val="75818B"/>
                </a:solidFill>
                <a:latin typeface="Barlow Light"/>
                <a:ea typeface="Barlow Light"/>
                <a:cs typeface="Barlow Light"/>
                <a:sym typeface="Barlow Light"/>
              </a:rPr>
              <a:t>YOUR BRAND NAME</a:t>
            </a:r>
            <a:endParaRPr sz="1450" b="0" i="0" u="none" strike="noStrike" cap="none">
              <a:solidFill>
                <a:srgbClr val="000000"/>
              </a:solidFill>
              <a:latin typeface="Barlow Light"/>
              <a:ea typeface="Barlow Light"/>
              <a:cs typeface="Barlow Light"/>
              <a:sym typeface="Barlow Light"/>
            </a:endParaRPr>
          </a:p>
        </p:txBody>
      </p:sp>
      <p:sp>
        <p:nvSpPr>
          <p:cNvPr id="187" name="Google Shape;187;p8"/>
          <p:cNvSpPr/>
          <p:nvPr/>
        </p:nvSpPr>
        <p:spPr>
          <a:xfrm>
            <a:off x="19570084" y="9130612"/>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8"/>
          <p:cNvSpPr/>
          <p:nvPr/>
        </p:nvSpPr>
        <p:spPr>
          <a:xfrm>
            <a:off x="0" y="-539700"/>
            <a:ext cx="34239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8"/>
          <p:cNvSpPr txBox="1"/>
          <p:nvPr/>
        </p:nvSpPr>
        <p:spPr>
          <a:xfrm>
            <a:off x="183525" y="-465150"/>
            <a:ext cx="32070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DATA DRIVEN SLIDE</a:t>
            </a:r>
            <a:endParaRPr sz="2450" b="1" i="0" u="none" strike="noStrike" cap="none">
              <a:solidFill>
                <a:srgbClr val="FFFFFF"/>
              </a:solidFill>
              <a:latin typeface="Lato"/>
              <a:ea typeface="Lato"/>
              <a:cs typeface="Lato"/>
              <a:sym typeface="Lato"/>
            </a:endParaRPr>
          </a:p>
        </p:txBody>
      </p:sp>
      <p:pic>
        <p:nvPicPr>
          <p:cNvPr id="25" name="Picture 24" descr="Chart, waterfall chart&#10;&#10;Description automatically generated">
            <a:extLst>
              <a:ext uri="{FF2B5EF4-FFF2-40B4-BE49-F238E27FC236}">
                <a16:creationId xmlns:a16="http://schemas.microsoft.com/office/drawing/2014/main" id="{67C3AB60-B1D2-89A7-82A9-64D2AB812958}"/>
              </a:ext>
            </a:extLst>
          </p:cNvPr>
          <p:cNvPicPr>
            <a:picLocks noChangeAspect="1"/>
          </p:cNvPicPr>
          <p:nvPr/>
        </p:nvPicPr>
        <p:blipFill rotWithShape="1">
          <a:blip r:embed="rId3">
            <a:extLst>
              <a:ext uri="{28A0092B-C50C-407E-A947-70E740481C1C}">
                <a14:useLocalDpi xmlns:a14="http://schemas.microsoft.com/office/drawing/2010/main" val="0"/>
              </a:ext>
            </a:extLst>
          </a:blip>
          <a:srcRect l="1760" t="2208" r="4174"/>
          <a:stretch/>
        </p:blipFill>
        <p:spPr>
          <a:xfrm>
            <a:off x="2701129" y="1787734"/>
            <a:ext cx="14375219" cy="9063743"/>
          </a:xfrm>
          <a:prstGeom prst="rect">
            <a:avLst/>
          </a:prstGeom>
        </p:spPr>
      </p:pic>
      <p:pic>
        <p:nvPicPr>
          <p:cNvPr id="3" name="Picture 2" descr="Chart&#10;&#10;Description automatically generated with medium confidence">
            <a:extLst>
              <a:ext uri="{FF2B5EF4-FFF2-40B4-BE49-F238E27FC236}">
                <a16:creationId xmlns:a16="http://schemas.microsoft.com/office/drawing/2014/main" id="{90BF85E4-3DD3-5E0C-7975-7D8BDD7F6C37}"/>
              </a:ext>
            </a:extLst>
          </p:cNvPr>
          <p:cNvPicPr>
            <a:picLocks noChangeAspect="1"/>
          </p:cNvPicPr>
          <p:nvPr/>
        </p:nvPicPr>
        <p:blipFill>
          <a:blip r:embed="rId4"/>
          <a:stretch>
            <a:fillRect/>
          </a:stretch>
        </p:blipFill>
        <p:spPr>
          <a:xfrm>
            <a:off x="15644191" y="8205007"/>
            <a:ext cx="3436810" cy="2462596"/>
          </a:xfrm>
          <a:prstGeom prst="rect">
            <a:avLst/>
          </a:prstGeom>
        </p:spPr>
      </p:pic>
    </p:spTree>
    <p:extLst>
      <p:ext uri="{BB962C8B-B14F-4D97-AF65-F5344CB8AC3E}">
        <p14:creationId xmlns:p14="http://schemas.microsoft.com/office/powerpoint/2010/main" val="197316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13"/>
        <p:cNvGrpSpPr/>
        <p:nvPr/>
      </p:nvGrpSpPr>
      <p:grpSpPr>
        <a:xfrm>
          <a:off x="0" y="0"/>
          <a:ext cx="0" cy="0"/>
          <a:chOff x="0" y="0"/>
          <a:chExt cx="0" cy="0"/>
        </a:xfrm>
      </p:grpSpPr>
      <p:sp>
        <p:nvSpPr>
          <p:cNvPr id="221" name="Google Shape;221;p10"/>
          <p:cNvSpPr txBox="1">
            <a:spLocks noGrp="1"/>
          </p:cNvSpPr>
          <p:nvPr>
            <p:ph type="title"/>
          </p:nvPr>
        </p:nvSpPr>
        <p:spPr>
          <a:xfrm>
            <a:off x="2792830" y="311834"/>
            <a:ext cx="12586969" cy="1125288"/>
          </a:xfrm>
          <a:prstGeom prst="rect">
            <a:avLst/>
          </a:prstGeom>
          <a:noFill/>
          <a:ln>
            <a:noFill/>
          </a:ln>
        </p:spPr>
        <p:txBody>
          <a:bodyPr spcFirstLastPara="1" wrap="square" lIns="0" tIns="17125" rIns="0" bIns="0" anchor="t" anchorCtr="0">
            <a:spAutoFit/>
          </a:bodyPr>
          <a:lstStyle/>
          <a:p>
            <a:pPr algn="ctr"/>
            <a:r>
              <a:rPr lang="en-IN" sz="7200" b="1" dirty="0">
                <a:solidFill>
                  <a:schemeClr val="tx1"/>
                </a:solidFill>
              </a:rPr>
              <a:t>Results of  </a:t>
            </a:r>
            <a:r>
              <a:rPr lang="en-IN" sz="7200" b="1" dirty="0" err="1">
                <a:solidFill>
                  <a:schemeClr val="tx1"/>
                </a:solidFill>
              </a:rPr>
              <a:t>DrNet</a:t>
            </a:r>
            <a:endParaRPr lang="en-GB" sz="7200" b="1" dirty="0">
              <a:solidFill>
                <a:schemeClr val="tx1"/>
              </a:solidFill>
            </a:endParaRPr>
          </a:p>
        </p:txBody>
      </p:sp>
      <p:pic>
        <p:nvPicPr>
          <p:cNvPr id="52" name="Picture 51">
            <a:extLst>
              <a:ext uri="{FF2B5EF4-FFF2-40B4-BE49-F238E27FC236}">
                <a16:creationId xmlns:a16="http://schemas.microsoft.com/office/drawing/2014/main" id="{C2FA5F25-D8B8-EB3B-2777-3C7CA5DD0138}"/>
              </a:ext>
            </a:extLst>
          </p:cNvPr>
          <p:cNvPicPr>
            <a:picLocks noChangeAspect="1"/>
          </p:cNvPicPr>
          <p:nvPr/>
        </p:nvPicPr>
        <p:blipFill>
          <a:blip r:embed="rId3"/>
          <a:stretch>
            <a:fillRect/>
          </a:stretch>
        </p:blipFill>
        <p:spPr>
          <a:xfrm>
            <a:off x="3105367" y="1600677"/>
            <a:ext cx="2406897" cy="2327548"/>
          </a:xfrm>
          <a:prstGeom prst="rect">
            <a:avLst/>
          </a:prstGeom>
        </p:spPr>
      </p:pic>
      <p:pic>
        <p:nvPicPr>
          <p:cNvPr id="53" name="Picture 52">
            <a:extLst>
              <a:ext uri="{FF2B5EF4-FFF2-40B4-BE49-F238E27FC236}">
                <a16:creationId xmlns:a16="http://schemas.microsoft.com/office/drawing/2014/main" id="{70FC11BA-47BB-35D3-C935-795B32106D64}"/>
              </a:ext>
            </a:extLst>
          </p:cNvPr>
          <p:cNvPicPr>
            <a:picLocks noChangeAspect="1"/>
          </p:cNvPicPr>
          <p:nvPr/>
        </p:nvPicPr>
        <p:blipFill>
          <a:blip r:embed="rId4"/>
          <a:stretch>
            <a:fillRect/>
          </a:stretch>
        </p:blipFill>
        <p:spPr>
          <a:xfrm>
            <a:off x="3185289" y="4325273"/>
            <a:ext cx="2544880" cy="2551967"/>
          </a:xfrm>
          <a:prstGeom prst="rect">
            <a:avLst/>
          </a:prstGeom>
        </p:spPr>
      </p:pic>
      <p:pic>
        <p:nvPicPr>
          <p:cNvPr id="54" name="Picture 53">
            <a:extLst>
              <a:ext uri="{FF2B5EF4-FFF2-40B4-BE49-F238E27FC236}">
                <a16:creationId xmlns:a16="http://schemas.microsoft.com/office/drawing/2014/main" id="{704C47C9-F710-4592-5762-8DD29562BDCE}"/>
              </a:ext>
            </a:extLst>
          </p:cNvPr>
          <p:cNvPicPr>
            <a:picLocks noChangeAspect="1"/>
          </p:cNvPicPr>
          <p:nvPr/>
        </p:nvPicPr>
        <p:blipFill rotWithShape="1">
          <a:blip r:embed="rId5"/>
          <a:srcRect r="10781"/>
          <a:stretch/>
        </p:blipFill>
        <p:spPr>
          <a:xfrm>
            <a:off x="3302983" y="7055360"/>
            <a:ext cx="2614586" cy="2388334"/>
          </a:xfrm>
          <a:prstGeom prst="rect">
            <a:avLst/>
          </a:prstGeom>
        </p:spPr>
      </p:pic>
      <p:pic>
        <p:nvPicPr>
          <p:cNvPr id="55" name="Picture 54">
            <a:extLst>
              <a:ext uri="{FF2B5EF4-FFF2-40B4-BE49-F238E27FC236}">
                <a16:creationId xmlns:a16="http://schemas.microsoft.com/office/drawing/2014/main" id="{AA962E9B-5912-1879-E741-4456AD1B2BB1}"/>
              </a:ext>
            </a:extLst>
          </p:cNvPr>
          <p:cNvPicPr>
            <a:picLocks noChangeAspect="1"/>
          </p:cNvPicPr>
          <p:nvPr/>
        </p:nvPicPr>
        <p:blipFill>
          <a:blip r:embed="rId6"/>
          <a:stretch>
            <a:fillRect/>
          </a:stretch>
        </p:blipFill>
        <p:spPr>
          <a:xfrm>
            <a:off x="5376593" y="1600677"/>
            <a:ext cx="2486501" cy="2417813"/>
          </a:xfrm>
          <a:prstGeom prst="rect">
            <a:avLst/>
          </a:prstGeom>
        </p:spPr>
      </p:pic>
      <p:pic>
        <p:nvPicPr>
          <p:cNvPr id="56" name="Picture 55">
            <a:extLst>
              <a:ext uri="{FF2B5EF4-FFF2-40B4-BE49-F238E27FC236}">
                <a16:creationId xmlns:a16="http://schemas.microsoft.com/office/drawing/2014/main" id="{BBC6642D-EC4E-D983-4EE9-F8F12CAF1BDB}"/>
              </a:ext>
            </a:extLst>
          </p:cNvPr>
          <p:cNvPicPr>
            <a:picLocks noChangeAspect="1"/>
          </p:cNvPicPr>
          <p:nvPr/>
        </p:nvPicPr>
        <p:blipFill>
          <a:blip r:embed="rId7"/>
          <a:stretch>
            <a:fillRect/>
          </a:stretch>
        </p:blipFill>
        <p:spPr>
          <a:xfrm>
            <a:off x="5730169" y="4334263"/>
            <a:ext cx="2566105" cy="2464620"/>
          </a:xfrm>
          <a:prstGeom prst="rect">
            <a:avLst/>
          </a:prstGeom>
        </p:spPr>
      </p:pic>
      <p:pic>
        <p:nvPicPr>
          <p:cNvPr id="57" name="Picture 56">
            <a:extLst>
              <a:ext uri="{FF2B5EF4-FFF2-40B4-BE49-F238E27FC236}">
                <a16:creationId xmlns:a16="http://schemas.microsoft.com/office/drawing/2014/main" id="{18211E1D-1E77-4771-56B5-5EC13FE152D8}"/>
              </a:ext>
            </a:extLst>
          </p:cNvPr>
          <p:cNvPicPr>
            <a:picLocks noChangeAspect="1"/>
          </p:cNvPicPr>
          <p:nvPr/>
        </p:nvPicPr>
        <p:blipFill rotWithShape="1">
          <a:blip r:embed="rId8"/>
          <a:srcRect b="8654"/>
          <a:stretch/>
        </p:blipFill>
        <p:spPr>
          <a:xfrm>
            <a:off x="5977401" y="6991686"/>
            <a:ext cx="2446441" cy="2234739"/>
          </a:xfrm>
          <a:prstGeom prst="rect">
            <a:avLst/>
          </a:prstGeom>
        </p:spPr>
      </p:pic>
      <p:pic>
        <p:nvPicPr>
          <p:cNvPr id="58" name="Picture 57">
            <a:extLst>
              <a:ext uri="{FF2B5EF4-FFF2-40B4-BE49-F238E27FC236}">
                <a16:creationId xmlns:a16="http://schemas.microsoft.com/office/drawing/2014/main" id="{B95F5BAE-6442-7C80-9E85-EA73F64BB1FC}"/>
              </a:ext>
            </a:extLst>
          </p:cNvPr>
          <p:cNvPicPr>
            <a:picLocks noChangeAspect="1"/>
          </p:cNvPicPr>
          <p:nvPr/>
        </p:nvPicPr>
        <p:blipFill>
          <a:blip r:embed="rId9"/>
          <a:stretch>
            <a:fillRect/>
          </a:stretch>
        </p:blipFill>
        <p:spPr>
          <a:xfrm>
            <a:off x="7839234" y="1658063"/>
            <a:ext cx="2494162" cy="2360427"/>
          </a:xfrm>
          <a:prstGeom prst="rect">
            <a:avLst/>
          </a:prstGeom>
        </p:spPr>
      </p:pic>
      <p:pic>
        <p:nvPicPr>
          <p:cNvPr id="59" name="Picture 58">
            <a:extLst>
              <a:ext uri="{FF2B5EF4-FFF2-40B4-BE49-F238E27FC236}">
                <a16:creationId xmlns:a16="http://schemas.microsoft.com/office/drawing/2014/main" id="{CE94E3DE-1F81-32DE-2644-763B75A41656}"/>
              </a:ext>
            </a:extLst>
          </p:cNvPr>
          <p:cNvPicPr>
            <a:picLocks noChangeAspect="1"/>
          </p:cNvPicPr>
          <p:nvPr/>
        </p:nvPicPr>
        <p:blipFill>
          <a:blip r:embed="rId10"/>
          <a:stretch>
            <a:fillRect/>
          </a:stretch>
        </p:blipFill>
        <p:spPr>
          <a:xfrm>
            <a:off x="8423842" y="4372720"/>
            <a:ext cx="2464279" cy="2387705"/>
          </a:xfrm>
          <a:prstGeom prst="rect">
            <a:avLst/>
          </a:prstGeom>
        </p:spPr>
      </p:pic>
      <p:pic>
        <p:nvPicPr>
          <p:cNvPr id="60" name="Picture 59">
            <a:extLst>
              <a:ext uri="{FF2B5EF4-FFF2-40B4-BE49-F238E27FC236}">
                <a16:creationId xmlns:a16="http://schemas.microsoft.com/office/drawing/2014/main" id="{AB93FFDB-56D1-DF65-2823-84A4B2308B10}"/>
              </a:ext>
            </a:extLst>
          </p:cNvPr>
          <p:cNvPicPr>
            <a:picLocks noChangeAspect="1"/>
          </p:cNvPicPr>
          <p:nvPr/>
        </p:nvPicPr>
        <p:blipFill>
          <a:blip r:embed="rId11"/>
          <a:stretch>
            <a:fillRect/>
          </a:stretch>
        </p:blipFill>
        <p:spPr>
          <a:xfrm>
            <a:off x="8728118" y="6972242"/>
            <a:ext cx="2463611" cy="2407778"/>
          </a:xfrm>
          <a:prstGeom prst="rect">
            <a:avLst/>
          </a:prstGeom>
        </p:spPr>
      </p:pic>
      <p:pic>
        <p:nvPicPr>
          <p:cNvPr id="61" name="Picture 60">
            <a:extLst>
              <a:ext uri="{FF2B5EF4-FFF2-40B4-BE49-F238E27FC236}">
                <a16:creationId xmlns:a16="http://schemas.microsoft.com/office/drawing/2014/main" id="{5F11C4DA-C12C-2FAF-1EB1-37F21A255CFE}"/>
              </a:ext>
            </a:extLst>
          </p:cNvPr>
          <p:cNvPicPr>
            <a:picLocks noChangeAspect="1"/>
          </p:cNvPicPr>
          <p:nvPr/>
        </p:nvPicPr>
        <p:blipFill>
          <a:blip r:embed="rId12"/>
          <a:stretch>
            <a:fillRect/>
          </a:stretch>
        </p:blipFill>
        <p:spPr>
          <a:xfrm>
            <a:off x="10533873" y="1658063"/>
            <a:ext cx="2491867" cy="2478136"/>
          </a:xfrm>
          <a:prstGeom prst="rect">
            <a:avLst/>
          </a:prstGeom>
        </p:spPr>
      </p:pic>
      <p:pic>
        <p:nvPicPr>
          <p:cNvPr id="62" name="Picture 61">
            <a:extLst>
              <a:ext uri="{FF2B5EF4-FFF2-40B4-BE49-F238E27FC236}">
                <a16:creationId xmlns:a16="http://schemas.microsoft.com/office/drawing/2014/main" id="{B32DD7C1-F09C-B2D5-E2C5-102C9D9A38AA}"/>
              </a:ext>
            </a:extLst>
          </p:cNvPr>
          <p:cNvPicPr>
            <a:picLocks noChangeAspect="1"/>
          </p:cNvPicPr>
          <p:nvPr/>
        </p:nvPicPr>
        <p:blipFill>
          <a:blip r:embed="rId13"/>
          <a:stretch>
            <a:fillRect/>
          </a:stretch>
        </p:blipFill>
        <p:spPr>
          <a:xfrm>
            <a:off x="10888121" y="4386067"/>
            <a:ext cx="2373836" cy="2295147"/>
          </a:xfrm>
          <a:prstGeom prst="rect">
            <a:avLst/>
          </a:prstGeom>
        </p:spPr>
      </p:pic>
      <p:pic>
        <p:nvPicPr>
          <p:cNvPr id="63" name="Picture 62">
            <a:extLst>
              <a:ext uri="{FF2B5EF4-FFF2-40B4-BE49-F238E27FC236}">
                <a16:creationId xmlns:a16="http://schemas.microsoft.com/office/drawing/2014/main" id="{641D18D7-8E46-828F-5387-199B37F6A990}"/>
              </a:ext>
            </a:extLst>
          </p:cNvPr>
          <p:cNvPicPr>
            <a:picLocks noChangeAspect="1"/>
          </p:cNvPicPr>
          <p:nvPr/>
        </p:nvPicPr>
        <p:blipFill>
          <a:blip r:embed="rId14"/>
          <a:stretch>
            <a:fillRect/>
          </a:stretch>
        </p:blipFill>
        <p:spPr>
          <a:xfrm>
            <a:off x="11237983" y="6877240"/>
            <a:ext cx="2491867" cy="2463629"/>
          </a:xfrm>
          <a:prstGeom prst="rect">
            <a:avLst/>
          </a:prstGeom>
        </p:spPr>
      </p:pic>
      <p:pic>
        <p:nvPicPr>
          <p:cNvPr id="64" name="Picture 63">
            <a:extLst>
              <a:ext uri="{FF2B5EF4-FFF2-40B4-BE49-F238E27FC236}">
                <a16:creationId xmlns:a16="http://schemas.microsoft.com/office/drawing/2014/main" id="{50486067-8012-4A65-5937-96220C1D1321}"/>
              </a:ext>
            </a:extLst>
          </p:cNvPr>
          <p:cNvPicPr>
            <a:picLocks noChangeAspect="1"/>
          </p:cNvPicPr>
          <p:nvPr/>
        </p:nvPicPr>
        <p:blipFill>
          <a:blip r:embed="rId15"/>
          <a:stretch>
            <a:fillRect/>
          </a:stretch>
        </p:blipFill>
        <p:spPr>
          <a:xfrm>
            <a:off x="13367739" y="1600677"/>
            <a:ext cx="2656434" cy="2589838"/>
          </a:xfrm>
          <a:prstGeom prst="rect">
            <a:avLst/>
          </a:prstGeom>
        </p:spPr>
      </p:pic>
      <p:pic>
        <p:nvPicPr>
          <p:cNvPr id="65" name="Picture 64">
            <a:extLst>
              <a:ext uri="{FF2B5EF4-FFF2-40B4-BE49-F238E27FC236}">
                <a16:creationId xmlns:a16="http://schemas.microsoft.com/office/drawing/2014/main" id="{E7E5BECA-0662-6EAF-1BAD-31DE7DCC4FAF}"/>
              </a:ext>
            </a:extLst>
          </p:cNvPr>
          <p:cNvPicPr>
            <a:picLocks noChangeAspect="1"/>
          </p:cNvPicPr>
          <p:nvPr/>
        </p:nvPicPr>
        <p:blipFill>
          <a:blip r:embed="rId16"/>
          <a:stretch>
            <a:fillRect/>
          </a:stretch>
        </p:blipFill>
        <p:spPr>
          <a:xfrm>
            <a:off x="13367739" y="4101998"/>
            <a:ext cx="2804148" cy="2696885"/>
          </a:xfrm>
          <a:prstGeom prst="rect">
            <a:avLst/>
          </a:prstGeom>
        </p:spPr>
      </p:pic>
      <p:pic>
        <p:nvPicPr>
          <p:cNvPr id="66" name="Picture 65">
            <a:extLst>
              <a:ext uri="{FF2B5EF4-FFF2-40B4-BE49-F238E27FC236}">
                <a16:creationId xmlns:a16="http://schemas.microsoft.com/office/drawing/2014/main" id="{19FE6FA4-16BB-F1B6-EC0C-D7F66CA23F12}"/>
              </a:ext>
            </a:extLst>
          </p:cNvPr>
          <p:cNvPicPr>
            <a:picLocks noChangeAspect="1"/>
          </p:cNvPicPr>
          <p:nvPr/>
        </p:nvPicPr>
        <p:blipFill>
          <a:blip r:embed="rId17"/>
          <a:stretch>
            <a:fillRect/>
          </a:stretch>
        </p:blipFill>
        <p:spPr>
          <a:xfrm>
            <a:off x="13729850" y="6833767"/>
            <a:ext cx="2657090" cy="2535663"/>
          </a:xfrm>
          <a:prstGeom prst="rect">
            <a:avLst/>
          </a:prstGeom>
        </p:spPr>
      </p:pic>
      <p:grpSp>
        <p:nvGrpSpPr>
          <p:cNvPr id="67" name="Group 66"/>
          <p:cNvGrpSpPr/>
          <p:nvPr/>
        </p:nvGrpSpPr>
        <p:grpSpPr>
          <a:xfrm>
            <a:off x="914691" y="1600677"/>
            <a:ext cx="2189019" cy="2115988"/>
            <a:chOff x="2808253" y="1981"/>
            <a:chExt cx="1238319" cy="1307883"/>
          </a:xfrm>
        </p:grpSpPr>
        <p:sp>
          <p:nvSpPr>
            <p:cNvPr id="68" name="Rectangle 67"/>
            <p:cNvSpPr/>
            <p:nvPr/>
          </p:nvSpPr>
          <p:spPr>
            <a:xfrm>
              <a:off x="2808253" y="1981"/>
              <a:ext cx="1238319" cy="1307883"/>
            </a:xfrm>
            <a:prstGeom prst="rect">
              <a:avLst/>
            </a:prstGeom>
          </p:spPr>
          <p:style>
            <a:lnRef idx="1">
              <a:schemeClr val="accent1"/>
            </a:lnRef>
            <a:fillRef idx="3">
              <a:schemeClr val="accent1"/>
            </a:fillRef>
            <a:effectRef idx="2">
              <a:schemeClr val="accent1"/>
            </a:effectRef>
            <a:fontRef idx="minor">
              <a:schemeClr val="lt1"/>
            </a:fontRef>
          </p:style>
        </p:sp>
        <p:sp>
          <p:nvSpPr>
            <p:cNvPr id="69" name="Rectangle 68"/>
            <p:cNvSpPr/>
            <p:nvPr/>
          </p:nvSpPr>
          <p:spPr>
            <a:xfrm>
              <a:off x="2808253" y="1981"/>
              <a:ext cx="1238319" cy="1307883"/>
            </a:xfrm>
            <a:prstGeom prst="rect">
              <a:avLst/>
            </a:prstGeom>
          </p:spPr>
          <p:style>
            <a:lnRef idx="1">
              <a:schemeClr val="accent1"/>
            </a:lnRef>
            <a:fillRef idx="3">
              <a:schemeClr val="accent1"/>
            </a:fillRef>
            <a:effectRef idx="2">
              <a:schemeClr val="accent1"/>
            </a:effectRef>
            <a:fontRef idx="minor">
              <a:schemeClr val="lt1"/>
            </a:fontRef>
          </p:style>
          <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en-IN" sz="2400" kern="1200" dirty="0"/>
                <a:t>Test Image</a:t>
              </a:r>
              <a:endParaRPr lang="en-GB" sz="2400" kern="1200" dirty="0"/>
            </a:p>
          </p:txBody>
        </p:sp>
      </p:grpSp>
      <p:grpSp>
        <p:nvGrpSpPr>
          <p:cNvPr id="70" name="Group 69"/>
          <p:cNvGrpSpPr/>
          <p:nvPr/>
        </p:nvGrpSpPr>
        <p:grpSpPr>
          <a:xfrm>
            <a:off x="914691" y="4437872"/>
            <a:ext cx="2285480" cy="2322553"/>
            <a:chOff x="2925707" y="-369328"/>
            <a:chExt cx="1238319" cy="1307883"/>
          </a:xfrm>
        </p:grpSpPr>
        <p:sp>
          <p:nvSpPr>
            <p:cNvPr id="71" name="Rectangle 70"/>
            <p:cNvSpPr/>
            <p:nvPr/>
          </p:nvSpPr>
          <p:spPr>
            <a:xfrm>
              <a:off x="2925707" y="-369328"/>
              <a:ext cx="1238319" cy="1307883"/>
            </a:xfrm>
            <a:prstGeom prst="rect">
              <a:avLst/>
            </a:prstGeom>
          </p:spPr>
          <p:style>
            <a:lnRef idx="1">
              <a:schemeClr val="accent1"/>
            </a:lnRef>
            <a:fillRef idx="3">
              <a:schemeClr val="accent1"/>
            </a:fillRef>
            <a:effectRef idx="2">
              <a:schemeClr val="accent1"/>
            </a:effectRef>
            <a:fontRef idx="minor">
              <a:schemeClr val="lt1"/>
            </a:fontRef>
          </p:style>
        </p:sp>
        <p:sp>
          <p:nvSpPr>
            <p:cNvPr id="72" name="Rectangle 71"/>
            <p:cNvSpPr/>
            <p:nvPr/>
          </p:nvSpPr>
          <p:spPr>
            <a:xfrm>
              <a:off x="2925707" y="-369328"/>
              <a:ext cx="1238319" cy="1307883"/>
            </a:xfrm>
            <a:prstGeom prst="rect">
              <a:avLst/>
            </a:prstGeom>
          </p:spPr>
          <p:style>
            <a:lnRef idx="1">
              <a:schemeClr val="accent1"/>
            </a:lnRef>
            <a:fillRef idx="3">
              <a:schemeClr val="accent1"/>
            </a:fillRef>
            <a:effectRef idx="2">
              <a:schemeClr val="accent1"/>
            </a:effectRef>
            <a:fontRef idx="minor">
              <a:schemeClr val="lt1"/>
            </a:fontRef>
          </p:style>
          <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en-IN" sz="2400" kern="1200" dirty="0"/>
                <a:t>Ground Truth</a:t>
              </a:r>
              <a:endParaRPr lang="en-GB" sz="2400" kern="1200" dirty="0"/>
            </a:p>
          </p:txBody>
        </p:sp>
      </p:grpSp>
      <p:grpSp>
        <p:nvGrpSpPr>
          <p:cNvPr id="73" name="Group 72"/>
          <p:cNvGrpSpPr/>
          <p:nvPr/>
        </p:nvGrpSpPr>
        <p:grpSpPr>
          <a:xfrm>
            <a:off x="844603" y="7098181"/>
            <a:ext cx="2355567" cy="2302693"/>
            <a:chOff x="2874684" y="-415301"/>
            <a:chExt cx="1291340" cy="1307883"/>
          </a:xfrm>
        </p:grpSpPr>
        <p:sp>
          <p:nvSpPr>
            <p:cNvPr id="74" name="Rectangle 73"/>
            <p:cNvSpPr/>
            <p:nvPr/>
          </p:nvSpPr>
          <p:spPr>
            <a:xfrm>
              <a:off x="2927705" y="-415301"/>
              <a:ext cx="1238319" cy="1307883"/>
            </a:xfrm>
            <a:prstGeom prst="rect">
              <a:avLst/>
            </a:prstGeom>
          </p:spPr>
          <p:style>
            <a:lnRef idx="1">
              <a:schemeClr val="accent1"/>
            </a:lnRef>
            <a:fillRef idx="3">
              <a:schemeClr val="accent1"/>
            </a:fillRef>
            <a:effectRef idx="2">
              <a:schemeClr val="accent1"/>
            </a:effectRef>
            <a:fontRef idx="minor">
              <a:schemeClr val="lt1"/>
            </a:fontRef>
          </p:style>
        </p:sp>
        <p:sp>
          <p:nvSpPr>
            <p:cNvPr id="75" name="Rectangle 74"/>
            <p:cNvSpPr/>
            <p:nvPr/>
          </p:nvSpPr>
          <p:spPr>
            <a:xfrm>
              <a:off x="2874684" y="-369549"/>
              <a:ext cx="1192294" cy="1216378"/>
            </a:xfrm>
            <a:prstGeom prst="rect">
              <a:avLst/>
            </a:prstGeom>
          </p:spPr>
          <p:style>
            <a:lnRef idx="1">
              <a:schemeClr val="accent1"/>
            </a:lnRef>
            <a:fillRef idx="3">
              <a:schemeClr val="accent1"/>
            </a:fillRef>
            <a:effectRef idx="2">
              <a:schemeClr val="accent1"/>
            </a:effectRef>
            <a:fontRef idx="minor">
              <a:schemeClr val="lt1"/>
            </a:fontRef>
          </p:style>
          <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en-IN" sz="2400" kern="1200" dirty="0"/>
                <a:t>    Predicted Mask</a:t>
              </a:r>
              <a:endParaRPr lang="en-GB" sz="2400" kern="1200" dirty="0"/>
            </a:p>
          </p:txBody>
        </p:sp>
      </p:grpSp>
      <p:sp>
        <p:nvSpPr>
          <p:cNvPr id="76" name="TextBox 75">
            <a:extLst>
              <a:ext uri="{FF2B5EF4-FFF2-40B4-BE49-F238E27FC236}">
                <a16:creationId xmlns:a16="http://schemas.microsoft.com/office/drawing/2014/main" id="{CBB57AFE-A9D7-0F27-BA01-337E98116467}"/>
              </a:ext>
            </a:extLst>
          </p:cNvPr>
          <p:cNvSpPr txBox="1"/>
          <p:nvPr/>
        </p:nvSpPr>
        <p:spPr>
          <a:xfrm>
            <a:off x="3967839" y="10060050"/>
            <a:ext cx="3045382" cy="523220"/>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sz="2800" dirty="0">
                <a:solidFill>
                  <a:schemeClr val="tx1"/>
                </a:solidFill>
                <a:latin typeface="Abadi" panose="020B0604020104020204" pitchFamily="34" charset="0"/>
              </a:rPr>
              <a:t>IOU Score : 0.79</a:t>
            </a:r>
          </a:p>
        </p:txBody>
      </p:sp>
      <p:sp>
        <p:nvSpPr>
          <p:cNvPr id="77" name="TextBox 76">
            <a:extLst>
              <a:ext uri="{FF2B5EF4-FFF2-40B4-BE49-F238E27FC236}">
                <a16:creationId xmlns:a16="http://schemas.microsoft.com/office/drawing/2014/main" id="{D293A0E4-1169-86DF-2375-3A5F696DDFFD}"/>
              </a:ext>
            </a:extLst>
          </p:cNvPr>
          <p:cNvSpPr txBox="1"/>
          <p:nvPr/>
        </p:nvSpPr>
        <p:spPr>
          <a:xfrm>
            <a:off x="7725837" y="10081676"/>
            <a:ext cx="4001148"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IN" sz="2800" dirty="0">
                <a:solidFill>
                  <a:schemeClr val="tx1"/>
                </a:solidFill>
                <a:latin typeface="Abadi" panose="020B0604020104020204" pitchFamily="34" charset="0"/>
              </a:rPr>
              <a:t>Jaccard Coeff : 0.602</a:t>
            </a:r>
          </a:p>
        </p:txBody>
      </p:sp>
      <p:sp>
        <p:nvSpPr>
          <p:cNvPr id="78" name="TextBox 77">
            <a:extLst>
              <a:ext uri="{FF2B5EF4-FFF2-40B4-BE49-F238E27FC236}">
                <a16:creationId xmlns:a16="http://schemas.microsoft.com/office/drawing/2014/main" id="{09056D92-44DA-B55B-6818-64A9A2A4177F}"/>
              </a:ext>
            </a:extLst>
          </p:cNvPr>
          <p:cNvSpPr txBox="1"/>
          <p:nvPr/>
        </p:nvSpPr>
        <p:spPr>
          <a:xfrm>
            <a:off x="12610836" y="10081676"/>
            <a:ext cx="3561051"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IN" sz="2800" dirty="0">
                <a:solidFill>
                  <a:schemeClr val="tx1"/>
                </a:solidFill>
                <a:latin typeface="Abadi" panose="020B0604020104020204" pitchFamily="34" charset="0"/>
              </a:rPr>
              <a:t>Dice Coeff : 0.855</a:t>
            </a:r>
            <a:endParaRPr lang="en-GB" sz="2800" dirty="0">
              <a:solidFill>
                <a:schemeClr val="tx1"/>
              </a:solidFill>
              <a:latin typeface="Abadi" panose="020B0604020104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13"/>
        <p:cNvGrpSpPr/>
        <p:nvPr/>
      </p:nvGrpSpPr>
      <p:grpSpPr>
        <a:xfrm>
          <a:off x="0" y="0"/>
          <a:ext cx="0" cy="0"/>
          <a:chOff x="0" y="0"/>
          <a:chExt cx="0" cy="0"/>
        </a:xfrm>
      </p:grpSpPr>
      <p:sp>
        <p:nvSpPr>
          <p:cNvPr id="224" name="Google Shape;224;p10"/>
          <p:cNvSpPr/>
          <p:nvPr/>
        </p:nvSpPr>
        <p:spPr>
          <a:xfrm>
            <a:off x="19570084" y="9130612"/>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0"/>
          <p:cNvSpPr txBox="1">
            <a:spLocks noGrp="1"/>
          </p:cNvSpPr>
          <p:nvPr>
            <p:ph type="sldNum" idx="12"/>
          </p:nvPr>
        </p:nvSpPr>
        <p:spPr>
          <a:xfrm>
            <a:off x="19458688" y="10667603"/>
            <a:ext cx="318134" cy="327025"/>
          </a:xfrm>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16</a:t>
            </a:fld>
            <a:endParaRPr/>
          </a:p>
        </p:txBody>
      </p:sp>
      <p:sp>
        <p:nvSpPr>
          <p:cNvPr id="38" name="TextBox 37">
            <a:extLst>
              <a:ext uri="{FF2B5EF4-FFF2-40B4-BE49-F238E27FC236}">
                <a16:creationId xmlns:a16="http://schemas.microsoft.com/office/drawing/2014/main" id="{43BFB67D-4675-4BEB-9218-96F31BBC8CEB}"/>
              </a:ext>
            </a:extLst>
          </p:cNvPr>
          <p:cNvSpPr txBox="1"/>
          <p:nvPr/>
        </p:nvSpPr>
        <p:spPr>
          <a:xfrm>
            <a:off x="2807760" y="3353099"/>
            <a:ext cx="1446688" cy="646331"/>
          </a:xfrm>
          <a:prstGeom prst="rect">
            <a:avLst/>
          </a:prstGeom>
          <a:noFill/>
        </p:spPr>
        <p:txBody>
          <a:bodyPr wrap="square" rtlCol="0">
            <a:spAutoFit/>
          </a:bodyPr>
          <a:lstStyle/>
          <a:p>
            <a:pPr algn="ctr"/>
            <a:r>
              <a:rPr lang="en-IN" dirty="0">
                <a:solidFill>
                  <a:schemeClr val="bg1"/>
                </a:solidFill>
              </a:rPr>
              <a:t>Test </a:t>
            </a:r>
          </a:p>
          <a:p>
            <a:pPr algn="ctr"/>
            <a:r>
              <a:rPr lang="en-IN" dirty="0">
                <a:solidFill>
                  <a:schemeClr val="bg1"/>
                </a:solidFill>
              </a:rPr>
              <a:t>Images</a:t>
            </a:r>
            <a:endParaRPr lang="en-GB" dirty="0">
              <a:solidFill>
                <a:schemeClr val="bg1"/>
              </a:solidFill>
            </a:endParaRPr>
          </a:p>
        </p:txBody>
      </p:sp>
      <p:sp>
        <p:nvSpPr>
          <p:cNvPr id="39" name="TextBox 38">
            <a:extLst>
              <a:ext uri="{FF2B5EF4-FFF2-40B4-BE49-F238E27FC236}">
                <a16:creationId xmlns:a16="http://schemas.microsoft.com/office/drawing/2014/main" id="{249FD887-B5FF-6AB9-ADD2-C48CB244DCDF}"/>
              </a:ext>
            </a:extLst>
          </p:cNvPr>
          <p:cNvSpPr txBox="1"/>
          <p:nvPr/>
        </p:nvSpPr>
        <p:spPr>
          <a:xfrm>
            <a:off x="2640776" y="4516094"/>
            <a:ext cx="1647792" cy="646331"/>
          </a:xfrm>
          <a:prstGeom prst="rect">
            <a:avLst/>
          </a:prstGeom>
          <a:noFill/>
        </p:spPr>
        <p:txBody>
          <a:bodyPr wrap="square" rtlCol="0">
            <a:spAutoFit/>
          </a:bodyPr>
          <a:lstStyle/>
          <a:p>
            <a:pPr algn="ctr"/>
            <a:r>
              <a:rPr lang="en-IN" dirty="0">
                <a:solidFill>
                  <a:schemeClr val="bg1"/>
                </a:solidFill>
              </a:rPr>
              <a:t>Ground </a:t>
            </a:r>
          </a:p>
          <a:p>
            <a:pPr algn="ctr"/>
            <a:r>
              <a:rPr lang="en-IN" dirty="0">
                <a:solidFill>
                  <a:schemeClr val="bg1"/>
                </a:solidFill>
              </a:rPr>
              <a:t>Truth</a:t>
            </a:r>
            <a:endParaRPr lang="en-GB" dirty="0">
              <a:solidFill>
                <a:schemeClr val="bg1"/>
              </a:solidFill>
            </a:endParaRPr>
          </a:p>
        </p:txBody>
      </p:sp>
      <p:sp>
        <p:nvSpPr>
          <p:cNvPr id="40" name="TextBox 39">
            <a:extLst>
              <a:ext uri="{FF2B5EF4-FFF2-40B4-BE49-F238E27FC236}">
                <a16:creationId xmlns:a16="http://schemas.microsoft.com/office/drawing/2014/main" id="{DE98AD73-8213-3D96-62EB-E9191E647F71}"/>
              </a:ext>
            </a:extLst>
          </p:cNvPr>
          <p:cNvSpPr txBox="1"/>
          <p:nvPr/>
        </p:nvSpPr>
        <p:spPr>
          <a:xfrm>
            <a:off x="2528485" y="5679089"/>
            <a:ext cx="1872374" cy="646331"/>
          </a:xfrm>
          <a:prstGeom prst="rect">
            <a:avLst/>
          </a:prstGeom>
          <a:noFill/>
        </p:spPr>
        <p:txBody>
          <a:bodyPr wrap="square" rtlCol="0">
            <a:spAutoFit/>
          </a:bodyPr>
          <a:lstStyle/>
          <a:p>
            <a:pPr algn="ctr"/>
            <a:r>
              <a:rPr lang="en-IN" dirty="0">
                <a:solidFill>
                  <a:schemeClr val="bg1"/>
                </a:solidFill>
              </a:rPr>
              <a:t>Predicted </a:t>
            </a:r>
          </a:p>
          <a:p>
            <a:pPr algn="ctr"/>
            <a:r>
              <a:rPr lang="en-IN" dirty="0">
                <a:solidFill>
                  <a:schemeClr val="bg1"/>
                </a:solidFill>
              </a:rPr>
              <a:t>Mask</a:t>
            </a:r>
            <a:endParaRPr lang="en-GB" dirty="0">
              <a:solidFill>
                <a:schemeClr val="bg1"/>
              </a:solidFill>
            </a:endParaRPr>
          </a:p>
        </p:txBody>
      </p:sp>
      <p:sp>
        <p:nvSpPr>
          <p:cNvPr id="41" name="TextBox 40">
            <a:extLst>
              <a:ext uri="{FF2B5EF4-FFF2-40B4-BE49-F238E27FC236}">
                <a16:creationId xmlns:a16="http://schemas.microsoft.com/office/drawing/2014/main" id="{20449BE6-C80A-4D9D-6305-6B9F091D38E0}"/>
              </a:ext>
            </a:extLst>
          </p:cNvPr>
          <p:cNvSpPr txBox="1"/>
          <p:nvPr/>
        </p:nvSpPr>
        <p:spPr>
          <a:xfrm>
            <a:off x="5369985" y="2703765"/>
            <a:ext cx="955002" cy="308527"/>
          </a:xfrm>
          <a:prstGeom prst="rect">
            <a:avLst/>
          </a:prstGeom>
          <a:noFill/>
        </p:spPr>
        <p:txBody>
          <a:bodyPr wrap="square" rtlCol="0">
            <a:spAutoFit/>
          </a:bodyPr>
          <a:lstStyle/>
          <a:p>
            <a:r>
              <a:rPr lang="en-IN" dirty="0">
                <a:solidFill>
                  <a:schemeClr val="bg1"/>
                </a:solidFill>
              </a:rPr>
              <a:t>SEGNET</a:t>
            </a:r>
            <a:endParaRPr lang="en-GB" dirty="0">
              <a:solidFill>
                <a:schemeClr val="bg1"/>
              </a:solidFill>
            </a:endParaRPr>
          </a:p>
        </p:txBody>
      </p:sp>
      <p:pic>
        <p:nvPicPr>
          <p:cNvPr id="42" name="Picture 41">
            <a:extLst>
              <a:ext uri="{FF2B5EF4-FFF2-40B4-BE49-F238E27FC236}">
                <a16:creationId xmlns:a16="http://schemas.microsoft.com/office/drawing/2014/main" id="{4E094175-B716-879E-BA46-ABE6CE899A41}"/>
              </a:ext>
            </a:extLst>
          </p:cNvPr>
          <p:cNvPicPr>
            <a:picLocks noChangeAspect="1"/>
          </p:cNvPicPr>
          <p:nvPr/>
        </p:nvPicPr>
        <p:blipFill>
          <a:blip r:embed="rId3"/>
          <a:stretch>
            <a:fillRect/>
          </a:stretch>
        </p:blipFill>
        <p:spPr>
          <a:xfrm>
            <a:off x="3302457" y="1911412"/>
            <a:ext cx="6608118" cy="6502025"/>
          </a:xfrm>
          <a:prstGeom prst="rect">
            <a:avLst/>
          </a:prstGeom>
        </p:spPr>
      </p:pic>
      <p:pic>
        <p:nvPicPr>
          <p:cNvPr id="43" name="Picture 42">
            <a:extLst>
              <a:ext uri="{FF2B5EF4-FFF2-40B4-BE49-F238E27FC236}">
                <a16:creationId xmlns:a16="http://schemas.microsoft.com/office/drawing/2014/main" id="{70044523-BF39-DF9E-B06D-41AA5999BB6D}"/>
              </a:ext>
            </a:extLst>
          </p:cNvPr>
          <p:cNvPicPr>
            <a:picLocks noChangeAspect="1"/>
          </p:cNvPicPr>
          <p:nvPr/>
        </p:nvPicPr>
        <p:blipFill rotWithShape="1">
          <a:blip r:embed="rId4"/>
          <a:srcRect b="5205"/>
          <a:stretch/>
        </p:blipFill>
        <p:spPr>
          <a:xfrm>
            <a:off x="9260846" y="1754827"/>
            <a:ext cx="6700007" cy="6237352"/>
          </a:xfrm>
          <a:prstGeom prst="rect">
            <a:avLst/>
          </a:prstGeom>
        </p:spPr>
      </p:pic>
      <p:graphicFrame>
        <p:nvGraphicFramePr>
          <p:cNvPr id="44" name="Diagram 43">
            <a:extLst>
              <a:ext uri="{FF2B5EF4-FFF2-40B4-BE49-F238E27FC236}">
                <a16:creationId xmlns:a16="http://schemas.microsoft.com/office/drawing/2014/main" id="{954D4266-8029-D0DD-7153-E89D9318015B}"/>
              </a:ext>
            </a:extLst>
          </p:cNvPr>
          <p:cNvGraphicFramePr/>
          <p:nvPr>
            <p:extLst>
              <p:ext uri="{D42A27DB-BD31-4B8C-83A1-F6EECF244321}">
                <p14:modId xmlns:p14="http://schemas.microsoft.com/office/powerpoint/2010/main" val="3181789408"/>
              </p:ext>
            </p:extLst>
          </p:nvPr>
        </p:nvGraphicFramePr>
        <p:xfrm>
          <a:off x="3650253" y="7831932"/>
          <a:ext cx="11829245" cy="23289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5" name="TextBox 44">
            <a:extLst>
              <a:ext uri="{FF2B5EF4-FFF2-40B4-BE49-F238E27FC236}">
                <a16:creationId xmlns:a16="http://schemas.microsoft.com/office/drawing/2014/main" id="{48CD43AE-BDA4-1155-DB7E-D8B34B2B09FE}"/>
              </a:ext>
            </a:extLst>
          </p:cNvPr>
          <p:cNvSpPr txBox="1"/>
          <p:nvPr/>
        </p:nvSpPr>
        <p:spPr>
          <a:xfrm>
            <a:off x="7543804" y="2703765"/>
            <a:ext cx="898253" cy="308527"/>
          </a:xfrm>
          <a:prstGeom prst="rect">
            <a:avLst/>
          </a:prstGeom>
          <a:noFill/>
        </p:spPr>
        <p:txBody>
          <a:bodyPr wrap="square" rtlCol="0">
            <a:spAutoFit/>
          </a:bodyPr>
          <a:lstStyle/>
          <a:p>
            <a:r>
              <a:rPr lang="en-IN" dirty="0">
                <a:solidFill>
                  <a:schemeClr val="bg1"/>
                </a:solidFill>
              </a:rPr>
              <a:t>DrNet1</a:t>
            </a:r>
            <a:endParaRPr lang="en-GB" dirty="0">
              <a:solidFill>
                <a:schemeClr val="bg1"/>
              </a:solidFill>
            </a:endParaRPr>
          </a:p>
        </p:txBody>
      </p:sp>
      <p:sp>
        <p:nvSpPr>
          <p:cNvPr id="46" name="TextBox 45">
            <a:extLst>
              <a:ext uri="{FF2B5EF4-FFF2-40B4-BE49-F238E27FC236}">
                <a16:creationId xmlns:a16="http://schemas.microsoft.com/office/drawing/2014/main" id="{66EAD974-7BEE-CDF8-329A-F33420C4CC1A}"/>
              </a:ext>
            </a:extLst>
          </p:cNvPr>
          <p:cNvSpPr txBox="1"/>
          <p:nvPr/>
        </p:nvSpPr>
        <p:spPr>
          <a:xfrm>
            <a:off x="9723357" y="2734246"/>
            <a:ext cx="898253" cy="308527"/>
          </a:xfrm>
          <a:prstGeom prst="rect">
            <a:avLst/>
          </a:prstGeom>
          <a:noFill/>
        </p:spPr>
        <p:txBody>
          <a:bodyPr wrap="square" rtlCol="0">
            <a:spAutoFit/>
          </a:bodyPr>
          <a:lstStyle/>
          <a:p>
            <a:r>
              <a:rPr lang="en-IN" dirty="0">
                <a:solidFill>
                  <a:schemeClr val="bg1"/>
                </a:solidFill>
              </a:rPr>
              <a:t>DrNet2</a:t>
            </a:r>
            <a:endParaRPr lang="en-GB" dirty="0">
              <a:solidFill>
                <a:schemeClr val="bg1"/>
              </a:solidFill>
            </a:endParaRPr>
          </a:p>
        </p:txBody>
      </p:sp>
      <p:sp>
        <p:nvSpPr>
          <p:cNvPr id="47" name="TextBox 46">
            <a:extLst>
              <a:ext uri="{FF2B5EF4-FFF2-40B4-BE49-F238E27FC236}">
                <a16:creationId xmlns:a16="http://schemas.microsoft.com/office/drawing/2014/main" id="{76DCF886-D1A3-7E36-4AAF-08DAD57F44C6}"/>
              </a:ext>
            </a:extLst>
          </p:cNvPr>
          <p:cNvSpPr txBox="1"/>
          <p:nvPr/>
        </p:nvSpPr>
        <p:spPr>
          <a:xfrm>
            <a:off x="11934829" y="2734246"/>
            <a:ext cx="898253" cy="308527"/>
          </a:xfrm>
          <a:prstGeom prst="rect">
            <a:avLst/>
          </a:prstGeom>
          <a:noFill/>
        </p:spPr>
        <p:txBody>
          <a:bodyPr wrap="square" rtlCol="0">
            <a:spAutoFit/>
          </a:bodyPr>
          <a:lstStyle/>
          <a:p>
            <a:r>
              <a:rPr lang="en-IN" dirty="0">
                <a:solidFill>
                  <a:schemeClr val="bg1"/>
                </a:solidFill>
              </a:rPr>
              <a:t>DrNet3</a:t>
            </a:r>
            <a:endParaRPr lang="en-GB" dirty="0">
              <a:solidFill>
                <a:schemeClr val="bg1"/>
              </a:solidFill>
            </a:endParaRPr>
          </a:p>
        </p:txBody>
      </p:sp>
      <p:sp>
        <p:nvSpPr>
          <p:cNvPr id="49" name="TextBox 48">
            <a:extLst>
              <a:ext uri="{FF2B5EF4-FFF2-40B4-BE49-F238E27FC236}">
                <a16:creationId xmlns:a16="http://schemas.microsoft.com/office/drawing/2014/main" id="{06D2EDD1-FE75-92EF-D6E9-C837383391C9}"/>
              </a:ext>
            </a:extLst>
          </p:cNvPr>
          <p:cNvSpPr txBox="1"/>
          <p:nvPr/>
        </p:nvSpPr>
        <p:spPr>
          <a:xfrm>
            <a:off x="3266975" y="7831932"/>
            <a:ext cx="766557" cy="461665"/>
          </a:xfrm>
          <a:prstGeom prst="rect">
            <a:avLst/>
          </a:prstGeom>
          <a:noFill/>
        </p:spPr>
        <p:txBody>
          <a:bodyPr wrap="none" rtlCol="0">
            <a:spAutoFit/>
          </a:bodyPr>
          <a:lstStyle/>
          <a:p>
            <a:r>
              <a:rPr lang="en-IN" sz="2400" dirty="0" err="1">
                <a:solidFill>
                  <a:schemeClr val="bg1"/>
                </a:solidFill>
              </a:rPr>
              <a:t>Dret</a:t>
            </a:r>
            <a:endParaRPr lang="en-GB" sz="2400" dirty="0">
              <a:solidFill>
                <a:schemeClr val="bg1"/>
              </a:solidFill>
            </a:endParaRPr>
          </a:p>
        </p:txBody>
      </p:sp>
      <p:sp>
        <p:nvSpPr>
          <p:cNvPr id="2" name="Rectangle 1"/>
          <p:cNvSpPr/>
          <p:nvPr/>
        </p:nvSpPr>
        <p:spPr>
          <a:xfrm>
            <a:off x="1856370" y="2888509"/>
            <a:ext cx="1191932" cy="523220"/>
          </a:xfrm>
          <a:prstGeom prst="rect">
            <a:avLst/>
          </a:prstGeom>
        </p:spPr>
        <p:txBody>
          <a:bodyPr wrap="square">
            <a:spAutoFit/>
          </a:bodyPr>
          <a:lstStyle/>
          <a:p>
            <a:r>
              <a:rPr lang="en-IN" sz="2800" dirty="0">
                <a:solidFill>
                  <a:schemeClr val="tx1"/>
                </a:solidFill>
              </a:rPr>
              <a:t>Test </a:t>
            </a:r>
            <a:endParaRPr lang="en-US" sz="2800" dirty="0">
              <a:solidFill>
                <a:schemeClr val="tx1"/>
              </a:solidFill>
            </a:endParaRPr>
          </a:p>
        </p:txBody>
      </p:sp>
      <p:sp>
        <p:nvSpPr>
          <p:cNvPr id="3" name="Rectangle 2"/>
          <p:cNvSpPr/>
          <p:nvPr/>
        </p:nvSpPr>
        <p:spPr>
          <a:xfrm>
            <a:off x="928089" y="4813778"/>
            <a:ext cx="2374368" cy="523220"/>
          </a:xfrm>
          <a:prstGeom prst="rect">
            <a:avLst/>
          </a:prstGeom>
        </p:spPr>
        <p:txBody>
          <a:bodyPr wrap="none">
            <a:spAutoFit/>
          </a:bodyPr>
          <a:lstStyle/>
          <a:p>
            <a:r>
              <a:rPr lang="en-IN" sz="2800" dirty="0">
                <a:solidFill>
                  <a:schemeClr val="tx1"/>
                </a:solidFill>
              </a:rPr>
              <a:t>Ground Truth</a:t>
            </a:r>
            <a:r>
              <a:rPr lang="en-IN" dirty="0">
                <a:solidFill>
                  <a:schemeClr val="tx1"/>
                </a:solidFill>
              </a:rPr>
              <a:t> </a:t>
            </a:r>
            <a:endParaRPr lang="en-US" dirty="0">
              <a:solidFill>
                <a:schemeClr val="tx1"/>
              </a:solidFill>
            </a:endParaRPr>
          </a:p>
        </p:txBody>
      </p:sp>
      <p:sp>
        <p:nvSpPr>
          <p:cNvPr id="4" name="Rectangle 3"/>
          <p:cNvSpPr/>
          <p:nvPr/>
        </p:nvSpPr>
        <p:spPr>
          <a:xfrm>
            <a:off x="604067" y="6699593"/>
            <a:ext cx="2662908" cy="523220"/>
          </a:xfrm>
          <a:prstGeom prst="rect">
            <a:avLst/>
          </a:prstGeom>
        </p:spPr>
        <p:txBody>
          <a:bodyPr wrap="none">
            <a:spAutoFit/>
          </a:bodyPr>
          <a:lstStyle/>
          <a:p>
            <a:r>
              <a:rPr lang="en-IN" sz="2800" dirty="0">
                <a:solidFill>
                  <a:schemeClr val="tx1"/>
                </a:solidFill>
              </a:rPr>
              <a:t>Predicted Mask</a:t>
            </a:r>
            <a:endParaRPr lang="en-US" sz="2800" dirty="0">
              <a:solidFill>
                <a:schemeClr val="tx1"/>
              </a:solidFill>
            </a:endParaRPr>
          </a:p>
        </p:txBody>
      </p:sp>
      <p:sp>
        <p:nvSpPr>
          <p:cNvPr id="79" name="TextBox 78">
            <a:extLst>
              <a:ext uri="{FF2B5EF4-FFF2-40B4-BE49-F238E27FC236}">
                <a16:creationId xmlns:a16="http://schemas.microsoft.com/office/drawing/2014/main" id="{66EAD974-7BEE-CDF8-329A-F33420C4CC1A}"/>
              </a:ext>
            </a:extLst>
          </p:cNvPr>
          <p:cNvSpPr txBox="1"/>
          <p:nvPr/>
        </p:nvSpPr>
        <p:spPr>
          <a:xfrm>
            <a:off x="7616865" y="1600938"/>
            <a:ext cx="1324402" cy="523220"/>
          </a:xfrm>
          <a:prstGeom prst="rect">
            <a:avLst/>
          </a:prstGeom>
          <a:noFill/>
        </p:spPr>
        <p:txBody>
          <a:bodyPr wrap="none" rtlCol="0">
            <a:spAutoFit/>
          </a:bodyPr>
          <a:lstStyle/>
          <a:p>
            <a:r>
              <a:rPr lang="en-IN" sz="2800" dirty="0">
                <a:solidFill>
                  <a:schemeClr val="tx1"/>
                </a:solidFill>
              </a:rPr>
              <a:t>DrNet1</a:t>
            </a:r>
            <a:endParaRPr lang="en-GB" sz="2800" dirty="0">
              <a:solidFill>
                <a:schemeClr val="tx1"/>
              </a:solidFill>
            </a:endParaRPr>
          </a:p>
        </p:txBody>
      </p:sp>
      <p:sp>
        <p:nvSpPr>
          <p:cNvPr id="80" name="TextBox 79">
            <a:extLst>
              <a:ext uri="{FF2B5EF4-FFF2-40B4-BE49-F238E27FC236}">
                <a16:creationId xmlns:a16="http://schemas.microsoft.com/office/drawing/2014/main" id="{76DCF886-D1A3-7E36-4AAF-08DAD57F44C6}"/>
              </a:ext>
            </a:extLst>
          </p:cNvPr>
          <p:cNvSpPr txBox="1"/>
          <p:nvPr/>
        </p:nvSpPr>
        <p:spPr>
          <a:xfrm>
            <a:off x="13353472" y="1529130"/>
            <a:ext cx="1324402" cy="523220"/>
          </a:xfrm>
          <a:prstGeom prst="rect">
            <a:avLst/>
          </a:prstGeom>
          <a:noFill/>
        </p:spPr>
        <p:txBody>
          <a:bodyPr wrap="none" rtlCol="0">
            <a:spAutoFit/>
          </a:bodyPr>
          <a:lstStyle/>
          <a:p>
            <a:r>
              <a:rPr lang="en-IN" sz="2800" dirty="0">
                <a:solidFill>
                  <a:schemeClr val="tx1"/>
                </a:solidFill>
              </a:rPr>
              <a:t>DrNet3</a:t>
            </a:r>
            <a:endParaRPr lang="en-GB" sz="2800" dirty="0">
              <a:solidFill>
                <a:schemeClr val="tx1"/>
              </a:solidFill>
            </a:endParaRPr>
          </a:p>
        </p:txBody>
      </p:sp>
      <p:sp>
        <p:nvSpPr>
          <p:cNvPr id="81" name="TextBox 80">
            <a:extLst>
              <a:ext uri="{FF2B5EF4-FFF2-40B4-BE49-F238E27FC236}">
                <a16:creationId xmlns:a16="http://schemas.microsoft.com/office/drawing/2014/main" id="{66EAD974-7BEE-CDF8-329A-F33420C4CC1A}"/>
              </a:ext>
            </a:extLst>
          </p:cNvPr>
          <p:cNvSpPr txBox="1"/>
          <p:nvPr/>
        </p:nvSpPr>
        <p:spPr>
          <a:xfrm>
            <a:off x="10172483" y="1594654"/>
            <a:ext cx="1324402" cy="523220"/>
          </a:xfrm>
          <a:prstGeom prst="rect">
            <a:avLst/>
          </a:prstGeom>
          <a:noFill/>
        </p:spPr>
        <p:txBody>
          <a:bodyPr wrap="none" rtlCol="0">
            <a:spAutoFit/>
          </a:bodyPr>
          <a:lstStyle/>
          <a:p>
            <a:r>
              <a:rPr lang="en-IN" sz="2800" dirty="0">
                <a:solidFill>
                  <a:schemeClr val="tx1"/>
                </a:solidFill>
              </a:rPr>
              <a:t>DrNet2</a:t>
            </a:r>
            <a:endParaRPr lang="en-GB" sz="2800" dirty="0">
              <a:solidFill>
                <a:schemeClr val="tx1"/>
              </a:solidFill>
            </a:endParaRPr>
          </a:p>
        </p:txBody>
      </p:sp>
      <p:sp>
        <p:nvSpPr>
          <p:cNvPr id="82" name="TextBox 81">
            <a:extLst>
              <a:ext uri="{FF2B5EF4-FFF2-40B4-BE49-F238E27FC236}">
                <a16:creationId xmlns:a16="http://schemas.microsoft.com/office/drawing/2014/main" id="{66EAD974-7BEE-CDF8-329A-F33420C4CC1A}"/>
              </a:ext>
            </a:extLst>
          </p:cNvPr>
          <p:cNvSpPr txBox="1"/>
          <p:nvPr/>
        </p:nvSpPr>
        <p:spPr>
          <a:xfrm>
            <a:off x="4033532" y="1564408"/>
            <a:ext cx="1383712" cy="523220"/>
          </a:xfrm>
          <a:prstGeom prst="rect">
            <a:avLst/>
          </a:prstGeom>
          <a:noFill/>
        </p:spPr>
        <p:txBody>
          <a:bodyPr wrap="none" rtlCol="0">
            <a:spAutoFit/>
          </a:bodyPr>
          <a:lstStyle/>
          <a:p>
            <a:r>
              <a:rPr lang="en-IN" sz="2800" dirty="0" err="1">
                <a:solidFill>
                  <a:schemeClr val="tx1"/>
                </a:solidFill>
              </a:rPr>
              <a:t>SegNet</a:t>
            </a:r>
            <a:endParaRPr lang="en-GB" sz="2800" dirty="0">
              <a:solidFill>
                <a:schemeClr val="tx1"/>
              </a:solidFill>
            </a:endParaRPr>
          </a:p>
        </p:txBody>
      </p:sp>
      <p:sp>
        <p:nvSpPr>
          <p:cNvPr id="83" name="Google Shape;81;p3"/>
          <p:cNvSpPr/>
          <p:nvPr/>
        </p:nvSpPr>
        <p:spPr>
          <a:xfrm>
            <a:off x="16376014" y="3518256"/>
            <a:ext cx="3728085" cy="7713980"/>
          </a:xfrm>
          <a:custGeom>
            <a:avLst/>
            <a:gdLst/>
            <a:ahLst/>
            <a:cxnLst/>
            <a:rect l="l" t="t" r="r" b="b"/>
            <a:pathLst>
              <a:path w="3728084" h="7713980" extrusionOk="0">
                <a:moveTo>
                  <a:pt x="3564031" y="0"/>
                </a:moveTo>
                <a:lnTo>
                  <a:pt x="3514817" y="429"/>
                </a:lnTo>
                <a:lnTo>
                  <a:pt x="3465842" y="1358"/>
                </a:lnTo>
                <a:lnTo>
                  <a:pt x="3417117" y="2787"/>
                </a:lnTo>
                <a:lnTo>
                  <a:pt x="3368654" y="4716"/>
                </a:lnTo>
                <a:lnTo>
                  <a:pt x="3320464" y="7147"/>
                </a:lnTo>
                <a:lnTo>
                  <a:pt x="3272559" y="10080"/>
                </a:lnTo>
                <a:lnTo>
                  <a:pt x="3224948" y="13517"/>
                </a:lnTo>
                <a:lnTo>
                  <a:pt x="3177644" y="17458"/>
                </a:lnTo>
                <a:lnTo>
                  <a:pt x="3130657" y="21903"/>
                </a:lnTo>
                <a:lnTo>
                  <a:pt x="3083999" y="26855"/>
                </a:lnTo>
                <a:lnTo>
                  <a:pt x="3037681" y="32313"/>
                </a:lnTo>
                <a:lnTo>
                  <a:pt x="2991714" y="38280"/>
                </a:lnTo>
                <a:lnTo>
                  <a:pt x="2946109" y="44754"/>
                </a:lnTo>
                <a:lnTo>
                  <a:pt x="2900877" y="51739"/>
                </a:lnTo>
                <a:lnTo>
                  <a:pt x="2856029" y="59233"/>
                </a:lnTo>
                <a:lnTo>
                  <a:pt x="2811578" y="67239"/>
                </a:lnTo>
                <a:lnTo>
                  <a:pt x="2767533" y="75757"/>
                </a:lnTo>
                <a:lnTo>
                  <a:pt x="2723905" y="84788"/>
                </a:lnTo>
                <a:lnTo>
                  <a:pt x="2680707" y="94333"/>
                </a:lnTo>
                <a:lnTo>
                  <a:pt x="2637950" y="104392"/>
                </a:lnTo>
                <a:lnTo>
                  <a:pt x="2595643" y="114967"/>
                </a:lnTo>
                <a:lnTo>
                  <a:pt x="2553799" y="126059"/>
                </a:lnTo>
                <a:lnTo>
                  <a:pt x="2512429" y="137668"/>
                </a:lnTo>
                <a:lnTo>
                  <a:pt x="2471543" y="149795"/>
                </a:lnTo>
                <a:lnTo>
                  <a:pt x="2431154" y="162442"/>
                </a:lnTo>
                <a:lnTo>
                  <a:pt x="2391271" y="175608"/>
                </a:lnTo>
                <a:lnTo>
                  <a:pt x="2351907" y="189296"/>
                </a:lnTo>
                <a:lnTo>
                  <a:pt x="2313072" y="203505"/>
                </a:lnTo>
                <a:lnTo>
                  <a:pt x="2274778" y="218237"/>
                </a:lnTo>
                <a:lnTo>
                  <a:pt x="2237035" y="233492"/>
                </a:lnTo>
                <a:lnTo>
                  <a:pt x="2199856" y="249272"/>
                </a:lnTo>
                <a:lnTo>
                  <a:pt x="2163250" y="265577"/>
                </a:lnTo>
                <a:lnTo>
                  <a:pt x="2127230" y="282409"/>
                </a:lnTo>
                <a:lnTo>
                  <a:pt x="2091806" y="299767"/>
                </a:lnTo>
                <a:lnTo>
                  <a:pt x="2056989" y="317654"/>
                </a:lnTo>
                <a:lnTo>
                  <a:pt x="2022792" y="336069"/>
                </a:lnTo>
                <a:lnTo>
                  <a:pt x="1989223" y="355014"/>
                </a:lnTo>
                <a:lnTo>
                  <a:pt x="1956296" y="374490"/>
                </a:lnTo>
                <a:lnTo>
                  <a:pt x="1910145" y="395125"/>
                </a:lnTo>
                <a:lnTo>
                  <a:pt x="1864059" y="416723"/>
                </a:lnTo>
                <a:lnTo>
                  <a:pt x="1818064" y="439256"/>
                </a:lnTo>
                <a:lnTo>
                  <a:pt x="1772189" y="462698"/>
                </a:lnTo>
                <a:lnTo>
                  <a:pt x="1726459" y="487022"/>
                </a:lnTo>
                <a:lnTo>
                  <a:pt x="1680901" y="512202"/>
                </a:lnTo>
                <a:lnTo>
                  <a:pt x="1635541" y="538211"/>
                </a:lnTo>
                <a:lnTo>
                  <a:pt x="1590406" y="565022"/>
                </a:lnTo>
                <a:lnTo>
                  <a:pt x="1545524" y="592608"/>
                </a:lnTo>
                <a:lnTo>
                  <a:pt x="1500919" y="620943"/>
                </a:lnTo>
                <a:lnTo>
                  <a:pt x="1456620" y="650000"/>
                </a:lnTo>
                <a:lnTo>
                  <a:pt x="1412653" y="679752"/>
                </a:lnTo>
                <a:lnTo>
                  <a:pt x="1369044" y="710172"/>
                </a:lnTo>
                <a:lnTo>
                  <a:pt x="1325820" y="741234"/>
                </a:lnTo>
                <a:lnTo>
                  <a:pt x="1283007" y="772911"/>
                </a:lnTo>
                <a:lnTo>
                  <a:pt x="1240633" y="805175"/>
                </a:lnTo>
                <a:lnTo>
                  <a:pt x="1198723" y="838002"/>
                </a:lnTo>
                <a:lnTo>
                  <a:pt x="1157306" y="871363"/>
                </a:lnTo>
                <a:lnTo>
                  <a:pt x="1116406" y="905232"/>
                </a:lnTo>
                <a:lnTo>
                  <a:pt x="1076051" y="939582"/>
                </a:lnTo>
                <a:lnTo>
                  <a:pt x="1036267" y="974387"/>
                </a:lnTo>
                <a:lnTo>
                  <a:pt x="997082" y="1009619"/>
                </a:lnTo>
                <a:lnTo>
                  <a:pt x="958521" y="1045252"/>
                </a:lnTo>
                <a:lnTo>
                  <a:pt x="920611" y="1081260"/>
                </a:lnTo>
                <a:lnTo>
                  <a:pt x="883379" y="1117615"/>
                </a:lnTo>
                <a:lnTo>
                  <a:pt x="846852" y="1154291"/>
                </a:lnTo>
                <a:lnTo>
                  <a:pt x="811056" y="1191261"/>
                </a:lnTo>
                <a:lnTo>
                  <a:pt x="776018" y="1228498"/>
                </a:lnTo>
                <a:lnTo>
                  <a:pt x="741764" y="1265976"/>
                </a:lnTo>
                <a:lnTo>
                  <a:pt x="708321" y="1303668"/>
                </a:lnTo>
                <a:lnTo>
                  <a:pt x="675716" y="1341547"/>
                </a:lnTo>
                <a:lnTo>
                  <a:pt x="643976" y="1379586"/>
                </a:lnTo>
                <a:lnTo>
                  <a:pt x="613126" y="1417758"/>
                </a:lnTo>
                <a:lnTo>
                  <a:pt x="583194" y="1456038"/>
                </a:lnTo>
                <a:lnTo>
                  <a:pt x="554206" y="1494398"/>
                </a:lnTo>
                <a:lnTo>
                  <a:pt x="526189" y="1532811"/>
                </a:lnTo>
                <a:lnTo>
                  <a:pt x="499170" y="1571251"/>
                </a:lnTo>
                <a:lnTo>
                  <a:pt x="473174" y="1609690"/>
                </a:lnTo>
                <a:lnTo>
                  <a:pt x="448230" y="1648103"/>
                </a:lnTo>
                <a:lnTo>
                  <a:pt x="424363" y="1686463"/>
                </a:lnTo>
                <a:lnTo>
                  <a:pt x="401599" y="1724742"/>
                </a:lnTo>
                <a:lnTo>
                  <a:pt x="379967" y="1762914"/>
                </a:lnTo>
                <a:lnTo>
                  <a:pt x="359492" y="1800952"/>
                </a:lnTo>
                <a:lnTo>
                  <a:pt x="340200" y="1838830"/>
                </a:lnTo>
                <a:lnTo>
                  <a:pt x="322119" y="1876520"/>
                </a:lnTo>
                <a:lnTo>
                  <a:pt x="305276" y="1913997"/>
                </a:lnTo>
                <a:lnTo>
                  <a:pt x="289696" y="1951232"/>
                </a:lnTo>
                <a:lnTo>
                  <a:pt x="275407" y="1988201"/>
                </a:lnTo>
                <a:lnTo>
                  <a:pt x="262434" y="2024875"/>
                </a:lnTo>
                <a:lnTo>
                  <a:pt x="250806" y="2061228"/>
                </a:lnTo>
                <a:lnTo>
                  <a:pt x="240547" y="2097234"/>
                </a:lnTo>
                <a:lnTo>
                  <a:pt x="225713" y="2135992"/>
                </a:lnTo>
                <a:lnTo>
                  <a:pt x="211366" y="2175065"/>
                </a:lnTo>
                <a:lnTo>
                  <a:pt x="197504" y="2214446"/>
                </a:lnTo>
                <a:lnTo>
                  <a:pt x="184127" y="2254132"/>
                </a:lnTo>
                <a:lnTo>
                  <a:pt x="171232" y="2294115"/>
                </a:lnTo>
                <a:lnTo>
                  <a:pt x="158819" y="2334392"/>
                </a:lnTo>
                <a:lnTo>
                  <a:pt x="146885" y="2374955"/>
                </a:lnTo>
                <a:lnTo>
                  <a:pt x="135429" y="2415801"/>
                </a:lnTo>
                <a:lnTo>
                  <a:pt x="124450" y="2456924"/>
                </a:lnTo>
                <a:lnTo>
                  <a:pt x="113946" y="2498318"/>
                </a:lnTo>
                <a:lnTo>
                  <a:pt x="103916" y="2539977"/>
                </a:lnTo>
                <a:lnTo>
                  <a:pt x="94358" y="2581898"/>
                </a:lnTo>
                <a:lnTo>
                  <a:pt x="85270" y="2624073"/>
                </a:lnTo>
                <a:lnTo>
                  <a:pt x="76652" y="2666498"/>
                </a:lnTo>
                <a:lnTo>
                  <a:pt x="68500" y="2709167"/>
                </a:lnTo>
                <a:lnTo>
                  <a:pt x="60815" y="2752076"/>
                </a:lnTo>
                <a:lnTo>
                  <a:pt x="53595" y="2795218"/>
                </a:lnTo>
                <a:lnTo>
                  <a:pt x="46837" y="2838588"/>
                </a:lnTo>
                <a:lnTo>
                  <a:pt x="40541" y="2882181"/>
                </a:lnTo>
                <a:lnTo>
                  <a:pt x="34705" y="2925991"/>
                </a:lnTo>
                <a:lnTo>
                  <a:pt x="29328" y="2970014"/>
                </a:lnTo>
                <a:lnTo>
                  <a:pt x="24407" y="3014243"/>
                </a:lnTo>
                <a:lnTo>
                  <a:pt x="19942" y="3058673"/>
                </a:lnTo>
                <a:lnTo>
                  <a:pt x="15930" y="3103299"/>
                </a:lnTo>
                <a:lnTo>
                  <a:pt x="12372" y="3148116"/>
                </a:lnTo>
                <a:lnTo>
                  <a:pt x="9264" y="3193118"/>
                </a:lnTo>
                <a:lnTo>
                  <a:pt x="6605" y="3238299"/>
                </a:lnTo>
                <a:lnTo>
                  <a:pt x="4394" y="3283655"/>
                </a:lnTo>
                <a:lnTo>
                  <a:pt x="2630" y="3329180"/>
                </a:lnTo>
                <a:lnTo>
                  <a:pt x="1310" y="3374868"/>
                </a:lnTo>
                <a:lnTo>
                  <a:pt x="434" y="3420715"/>
                </a:lnTo>
                <a:lnTo>
                  <a:pt x="0" y="3466714"/>
                </a:lnTo>
                <a:lnTo>
                  <a:pt x="5" y="3512861"/>
                </a:lnTo>
                <a:lnTo>
                  <a:pt x="450" y="3559149"/>
                </a:lnTo>
                <a:lnTo>
                  <a:pt x="1332" y="3605575"/>
                </a:lnTo>
                <a:lnTo>
                  <a:pt x="2650" y="3652131"/>
                </a:lnTo>
                <a:lnTo>
                  <a:pt x="4401" y="3698814"/>
                </a:lnTo>
                <a:lnTo>
                  <a:pt x="6586" y="3745616"/>
                </a:lnTo>
                <a:lnTo>
                  <a:pt x="9202" y="3792534"/>
                </a:lnTo>
                <a:lnTo>
                  <a:pt x="12247" y="3839562"/>
                </a:lnTo>
                <a:lnTo>
                  <a:pt x="15721" y="3886694"/>
                </a:lnTo>
                <a:lnTo>
                  <a:pt x="19622" y="3933925"/>
                </a:lnTo>
                <a:lnTo>
                  <a:pt x="23947" y="3981249"/>
                </a:lnTo>
                <a:lnTo>
                  <a:pt x="28696" y="4028662"/>
                </a:lnTo>
                <a:lnTo>
                  <a:pt x="33868" y="4076157"/>
                </a:lnTo>
                <a:lnTo>
                  <a:pt x="39460" y="4123730"/>
                </a:lnTo>
                <a:lnTo>
                  <a:pt x="45471" y="4171374"/>
                </a:lnTo>
                <a:lnTo>
                  <a:pt x="51899" y="4219086"/>
                </a:lnTo>
                <a:lnTo>
                  <a:pt x="58744" y="4266858"/>
                </a:lnTo>
                <a:lnTo>
                  <a:pt x="66003" y="4314686"/>
                </a:lnTo>
                <a:lnTo>
                  <a:pt x="73676" y="4362565"/>
                </a:lnTo>
                <a:lnTo>
                  <a:pt x="81760" y="4410489"/>
                </a:lnTo>
                <a:lnTo>
                  <a:pt x="90254" y="4458452"/>
                </a:lnTo>
                <a:lnTo>
                  <a:pt x="99156" y="4506450"/>
                </a:lnTo>
                <a:lnTo>
                  <a:pt x="108465" y="4554477"/>
                </a:lnTo>
                <a:lnTo>
                  <a:pt x="118180" y="4602527"/>
                </a:lnTo>
                <a:lnTo>
                  <a:pt x="128299" y="4650595"/>
                </a:lnTo>
                <a:lnTo>
                  <a:pt x="138820" y="4698676"/>
                </a:lnTo>
                <a:lnTo>
                  <a:pt x="149743" y="4746765"/>
                </a:lnTo>
                <a:lnTo>
                  <a:pt x="161064" y="4794855"/>
                </a:lnTo>
                <a:lnTo>
                  <a:pt x="172784" y="4842942"/>
                </a:lnTo>
                <a:lnTo>
                  <a:pt x="184900" y="4891020"/>
                </a:lnTo>
                <a:lnTo>
                  <a:pt x="197411" y="4939084"/>
                </a:lnTo>
                <a:lnTo>
                  <a:pt x="210315" y="4987129"/>
                </a:lnTo>
                <a:lnTo>
                  <a:pt x="223611" y="5035148"/>
                </a:lnTo>
                <a:lnTo>
                  <a:pt x="237297" y="5083137"/>
                </a:lnTo>
                <a:lnTo>
                  <a:pt x="251372" y="5131090"/>
                </a:lnTo>
                <a:lnTo>
                  <a:pt x="265835" y="5179003"/>
                </a:lnTo>
                <a:lnTo>
                  <a:pt x="280683" y="5226868"/>
                </a:lnTo>
                <a:lnTo>
                  <a:pt x="295916" y="5274682"/>
                </a:lnTo>
                <a:lnTo>
                  <a:pt x="311531" y="5322439"/>
                </a:lnTo>
                <a:lnTo>
                  <a:pt x="327528" y="5370132"/>
                </a:lnTo>
                <a:lnTo>
                  <a:pt x="343905" y="5417758"/>
                </a:lnTo>
                <a:lnTo>
                  <a:pt x="360659" y="5465310"/>
                </a:lnTo>
                <a:lnTo>
                  <a:pt x="377791" y="5512784"/>
                </a:lnTo>
                <a:lnTo>
                  <a:pt x="395297" y="5560173"/>
                </a:lnTo>
                <a:lnTo>
                  <a:pt x="413177" y="5607473"/>
                </a:lnTo>
                <a:lnTo>
                  <a:pt x="431430" y="5654678"/>
                </a:lnTo>
                <a:lnTo>
                  <a:pt x="450053" y="5701782"/>
                </a:lnTo>
                <a:lnTo>
                  <a:pt x="469045" y="5748781"/>
                </a:lnTo>
                <a:lnTo>
                  <a:pt x="488405" y="5795668"/>
                </a:lnTo>
                <a:lnTo>
                  <a:pt x="508131" y="5842439"/>
                </a:lnTo>
                <a:lnTo>
                  <a:pt x="528222" y="5889088"/>
                </a:lnTo>
                <a:lnTo>
                  <a:pt x="548676" y="5935609"/>
                </a:lnTo>
                <a:lnTo>
                  <a:pt x="569491" y="5981998"/>
                </a:lnTo>
                <a:lnTo>
                  <a:pt x="590666" y="6028249"/>
                </a:lnTo>
                <a:lnTo>
                  <a:pt x="612200" y="6074357"/>
                </a:lnTo>
                <a:lnTo>
                  <a:pt x="634091" y="6120315"/>
                </a:lnTo>
                <a:lnTo>
                  <a:pt x="656338" y="6166120"/>
                </a:lnTo>
                <a:lnTo>
                  <a:pt x="678938" y="6211764"/>
                </a:lnTo>
                <a:lnTo>
                  <a:pt x="701891" y="6257244"/>
                </a:lnTo>
                <a:lnTo>
                  <a:pt x="725195" y="6302553"/>
                </a:lnTo>
                <a:lnTo>
                  <a:pt x="748848" y="6347687"/>
                </a:lnTo>
                <a:lnTo>
                  <a:pt x="772850" y="6392639"/>
                </a:lnTo>
                <a:lnTo>
                  <a:pt x="797198" y="6437405"/>
                </a:lnTo>
                <a:lnTo>
                  <a:pt x="821891" y="6481979"/>
                </a:lnTo>
                <a:lnTo>
                  <a:pt x="846927" y="6526356"/>
                </a:lnTo>
                <a:lnTo>
                  <a:pt x="872305" y="6570529"/>
                </a:lnTo>
                <a:lnTo>
                  <a:pt x="898023" y="6614495"/>
                </a:lnTo>
                <a:lnTo>
                  <a:pt x="924081" y="6658247"/>
                </a:lnTo>
                <a:lnTo>
                  <a:pt x="950475" y="6701781"/>
                </a:lnTo>
                <a:lnTo>
                  <a:pt x="977206" y="6745090"/>
                </a:lnTo>
                <a:lnTo>
                  <a:pt x="1004271" y="6788169"/>
                </a:lnTo>
                <a:lnTo>
                  <a:pt x="1031669" y="6831014"/>
                </a:lnTo>
                <a:lnTo>
                  <a:pt x="1059398" y="6873618"/>
                </a:lnTo>
                <a:lnTo>
                  <a:pt x="1087456" y="6915976"/>
                </a:lnTo>
                <a:lnTo>
                  <a:pt x="1115844" y="6958083"/>
                </a:lnTo>
                <a:lnTo>
                  <a:pt x="1144557" y="6999934"/>
                </a:lnTo>
                <a:lnTo>
                  <a:pt x="1173597" y="7041522"/>
                </a:lnTo>
                <a:lnTo>
                  <a:pt x="1202959" y="7082843"/>
                </a:lnTo>
                <a:lnTo>
                  <a:pt x="1232644" y="7123892"/>
                </a:lnTo>
                <a:lnTo>
                  <a:pt x="1262650" y="7164662"/>
                </a:lnTo>
                <a:lnTo>
                  <a:pt x="1292975" y="7205149"/>
                </a:lnTo>
                <a:lnTo>
                  <a:pt x="1323618" y="7245347"/>
                </a:lnTo>
                <a:lnTo>
                  <a:pt x="1354577" y="7285250"/>
                </a:lnTo>
                <a:lnTo>
                  <a:pt x="1385850" y="7324854"/>
                </a:lnTo>
                <a:lnTo>
                  <a:pt x="1417437" y="7364153"/>
                </a:lnTo>
                <a:lnTo>
                  <a:pt x="1449335" y="7403142"/>
                </a:lnTo>
                <a:lnTo>
                  <a:pt x="1481543" y="7441814"/>
                </a:lnTo>
                <a:lnTo>
                  <a:pt x="1514060" y="7480166"/>
                </a:lnTo>
                <a:lnTo>
                  <a:pt x="1546884" y="7518190"/>
                </a:lnTo>
                <a:lnTo>
                  <a:pt x="1580014" y="7555883"/>
                </a:lnTo>
                <a:lnTo>
                  <a:pt x="1613448" y="7593239"/>
                </a:lnTo>
                <a:lnTo>
                  <a:pt x="1647184" y="7630251"/>
                </a:lnTo>
                <a:lnTo>
                  <a:pt x="1681221" y="7666916"/>
                </a:lnTo>
                <a:lnTo>
                  <a:pt x="1715558" y="7703227"/>
                </a:lnTo>
                <a:lnTo>
                  <a:pt x="1725523" y="7713571"/>
                </a:lnTo>
                <a:lnTo>
                  <a:pt x="3727581" y="7713571"/>
                </a:lnTo>
                <a:lnTo>
                  <a:pt x="3727581" y="2147"/>
                </a:lnTo>
                <a:lnTo>
                  <a:pt x="3663134" y="633"/>
                </a:lnTo>
                <a:lnTo>
                  <a:pt x="3613474" y="68"/>
                </a:lnTo>
                <a:lnTo>
                  <a:pt x="3564031" y="0"/>
                </a:lnTo>
                <a:close/>
              </a:path>
            </a:pathLst>
          </a:custGeom>
          <a:solidFill>
            <a:schemeClr val="accent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0;p3"/>
          <p:cNvSpPr/>
          <p:nvPr/>
        </p:nvSpPr>
        <p:spPr>
          <a:xfrm>
            <a:off x="-12621" y="6595959"/>
            <a:ext cx="1565429" cy="4803228"/>
          </a:xfrm>
          <a:custGeom>
            <a:avLst/>
            <a:gdLst/>
            <a:ahLst/>
            <a:cxnLst/>
            <a:rect l="l" t="t" r="r" b="b"/>
            <a:pathLst>
              <a:path w="3997325" h="6320155" extrusionOk="0">
                <a:moveTo>
                  <a:pt x="0" y="0"/>
                </a:moveTo>
                <a:lnTo>
                  <a:pt x="0" y="6320139"/>
                </a:lnTo>
                <a:lnTo>
                  <a:pt x="207818" y="6277573"/>
                </a:lnTo>
                <a:lnTo>
                  <a:pt x="422674" y="6229727"/>
                </a:lnTo>
                <a:lnTo>
                  <a:pt x="695142" y="6164167"/>
                </a:lnTo>
                <a:lnTo>
                  <a:pt x="963856" y="6094396"/>
                </a:lnTo>
                <a:lnTo>
                  <a:pt x="1170300" y="6037114"/>
                </a:lnTo>
                <a:lnTo>
                  <a:pt x="1364360" y="5979824"/>
                </a:lnTo>
                <a:lnTo>
                  <a:pt x="1499108" y="5937572"/>
                </a:lnTo>
                <a:lnTo>
                  <a:pt x="1582759" y="5910023"/>
                </a:lnTo>
                <a:lnTo>
                  <a:pt x="1660818" y="5883145"/>
                </a:lnTo>
                <a:lnTo>
                  <a:pt x="1732730" y="5857087"/>
                </a:lnTo>
                <a:lnTo>
                  <a:pt x="1797942" y="5831998"/>
                </a:lnTo>
                <a:lnTo>
                  <a:pt x="1845189" y="5810745"/>
                </a:lnTo>
                <a:lnTo>
                  <a:pt x="1892577" y="5788622"/>
                </a:lnTo>
                <a:lnTo>
                  <a:pt x="1940072" y="5765655"/>
                </a:lnTo>
                <a:lnTo>
                  <a:pt x="1987640" y="5741874"/>
                </a:lnTo>
                <a:lnTo>
                  <a:pt x="2035247" y="5717307"/>
                </a:lnTo>
                <a:lnTo>
                  <a:pt x="2082859" y="5691981"/>
                </a:lnTo>
                <a:lnTo>
                  <a:pt x="2130441" y="5665925"/>
                </a:lnTo>
                <a:lnTo>
                  <a:pt x="2177959" y="5639168"/>
                </a:lnTo>
                <a:lnTo>
                  <a:pt x="2225380" y="5611737"/>
                </a:lnTo>
                <a:lnTo>
                  <a:pt x="2272668" y="5583660"/>
                </a:lnTo>
                <a:lnTo>
                  <a:pt x="2319790" y="5554966"/>
                </a:lnTo>
                <a:lnTo>
                  <a:pt x="2366711" y="5525684"/>
                </a:lnTo>
                <a:lnTo>
                  <a:pt x="2413398" y="5495840"/>
                </a:lnTo>
                <a:lnTo>
                  <a:pt x="2459815" y="5465464"/>
                </a:lnTo>
                <a:lnTo>
                  <a:pt x="2505930" y="5434583"/>
                </a:lnTo>
                <a:lnTo>
                  <a:pt x="2551708" y="5403226"/>
                </a:lnTo>
                <a:lnTo>
                  <a:pt x="2597114" y="5371422"/>
                </a:lnTo>
                <a:lnTo>
                  <a:pt x="2642115" y="5339197"/>
                </a:lnTo>
                <a:lnTo>
                  <a:pt x="2686675" y="5306581"/>
                </a:lnTo>
                <a:lnTo>
                  <a:pt x="2730762" y="5273601"/>
                </a:lnTo>
                <a:lnTo>
                  <a:pt x="2774341" y="5240286"/>
                </a:lnTo>
                <a:lnTo>
                  <a:pt x="2817378" y="5206665"/>
                </a:lnTo>
                <a:lnTo>
                  <a:pt x="2859838" y="5172764"/>
                </a:lnTo>
                <a:lnTo>
                  <a:pt x="2901687" y="5138613"/>
                </a:lnTo>
                <a:lnTo>
                  <a:pt x="2942891" y="5104240"/>
                </a:lnTo>
                <a:lnTo>
                  <a:pt x="2983417" y="5069672"/>
                </a:lnTo>
                <a:lnTo>
                  <a:pt x="3023229" y="5034939"/>
                </a:lnTo>
                <a:lnTo>
                  <a:pt x="3062294" y="5000067"/>
                </a:lnTo>
                <a:lnTo>
                  <a:pt x="3100577" y="4965086"/>
                </a:lnTo>
                <a:lnTo>
                  <a:pt x="3138045" y="4930024"/>
                </a:lnTo>
                <a:lnTo>
                  <a:pt x="3174662" y="4894909"/>
                </a:lnTo>
                <a:lnTo>
                  <a:pt x="3210396" y="4859768"/>
                </a:lnTo>
                <a:lnTo>
                  <a:pt x="3245211" y="4824631"/>
                </a:lnTo>
                <a:lnTo>
                  <a:pt x="3279074" y="4789526"/>
                </a:lnTo>
                <a:lnTo>
                  <a:pt x="3311950" y="4754480"/>
                </a:lnTo>
                <a:lnTo>
                  <a:pt x="3343805" y="4719522"/>
                </a:lnTo>
                <a:lnTo>
                  <a:pt x="3374605" y="4684680"/>
                </a:lnTo>
                <a:lnTo>
                  <a:pt x="3404316" y="4649982"/>
                </a:lnTo>
                <a:lnTo>
                  <a:pt x="3432904" y="4615456"/>
                </a:lnTo>
                <a:lnTo>
                  <a:pt x="3460334" y="4581132"/>
                </a:lnTo>
                <a:lnTo>
                  <a:pt x="3486573" y="4547036"/>
                </a:lnTo>
                <a:lnTo>
                  <a:pt x="3511585" y="4513197"/>
                </a:lnTo>
                <a:lnTo>
                  <a:pt x="3535337" y="4479644"/>
                </a:lnTo>
                <a:lnTo>
                  <a:pt x="3557795" y="4446404"/>
                </a:lnTo>
                <a:lnTo>
                  <a:pt x="3578925" y="4413506"/>
                </a:lnTo>
                <a:lnTo>
                  <a:pt x="3617062" y="4348847"/>
                </a:lnTo>
                <a:lnTo>
                  <a:pt x="3634001" y="4317143"/>
                </a:lnTo>
                <a:lnTo>
                  <a:pt x="3659878" y="4273276"/>
                </a:lnTo>
                <a:lnTo>
                  <a:pt x="3684772" y="4229205"/>
                </a:lnTo>
                <a:lnTo>
                  <a:pt x="3708685" y="4184941"/>
                </a:lnTo>
                <a:lnTo>
                  <a:pt x="3731621" y="4140497"/>
                </a:lnTo>
                <a:lnTo>
                  <a:pt x="3753583" y="4095887"/>
                </a:lnTo>
                <a:lnTo>
                  <a:pt x="3774574" y="4051122"/>
                </a:lnTo>
                <a:lnTo>
                  <a:pt x="3794597" y="4006216"/>
                </a:lnTo>
                <a:lnTo>
                  <a:pt x="3813655" y="3961180"/>
                </a:lnTo>
                <a:lnTo>
                  <a:pt x="3831752" y="3916027"/>
                </a:lnTo>
                <a:lnTo>
                  <a:pt x="3848890" y="3870770"/>
                </a:lnTo>
                <a:lnTo>
                  <a:pt x="3865073" y="3825422"/>
                </a:lnTo>
                <a:lnTo>
                  <a:pt x="3880304" y="3779995"/>
                </a:lnTo>
                <a:lnTo>
                  <a:pt x="3894585" y="3734501"/>
                </a:lnTo>
                <a:lnTo>
                  <a:pt x="3907921" y="3688953"/>
                </a:lnTo>
                <a:lnTo>
                  <a:pt x="3920314" y="3643364"/>
                </a:lnTo>
                <a:lnTo>
                  <a:pt x="3931767" y="3597746"/>
                </a:lnTo>
                <a:lnTo>
                  <a:pt x="3942284" y="3552112"/>
                </a:lnTo>
                <a:lnTo>
                  <a:pt x="3951867" y="3506474"/>
                </a:lnTo>
                <a:lnTo>
                  <a:pt x="3960521" y="3460845"/>
                </a:lnTo>
                <a:lnTo>
                  <a:pt x="3968247" y="3415238"/>
                </a:lnTo>
                <a:lnTo>
                  <a:pt x="3975049" y="3369665"/>
                </a:lnTo>
                <a:lnTo>
                  <a:pt x="3980930" y="3324138"/>
                </a:lnTo>
                <a:lnTo>
                  <a:pt x="3985894" y="3278670"/>
                </a:lnTo>
                <a:lnTo>
                  <a:pt x="3989943" y="3233274"/>
                </a:lnTo>
                <a:lnTo>
                  <a:pt x="3993080" y="3187963"/>
                </a:lnTo>
                <a:lnTo>
                  <a:pt x="3995310" y="3142748"/>
                </a:lnTo>
                <a:lnTo>
                  <a:pt x="3996634" y="3097643"/>
                </a:lnTo>
                <a:lnTo>
                  <a:pt x="3997056" y="3052659"/>
                </a:lnTo>
                <a:lnTo>
                  <a:pt x="3996580" y="3007810"/>
                </a:lnTo>
                <a:lnTo>
                  <a:pt x="3995207" y="2963108"/>
                </a:lnTo>
                <a:lnTo>
                  <a:pt x="3992942" y="2918566"/>
                </a:lnTo>
                <a:lnTo>
                  <a:pt x="3989788" y="2874196"/>
                </a:lnTo>
                <a:lnTo>
                  <a:pt x="3985747" y="2830011"/>
                </a:lnTo>
                <a:lnTo>
                  <a:pt x="3980823" y="2786023"/>
                </a:lnTo>
                <a:lnTo>
                  <a:pt x="3975020" y="2742245"/>
                </a:lnTo>
                <a:lnTo>
                  <a:pt x="3968339" y="2698690"/>
                </a:lnTo>
                <a:lnTo>
                  <a:pt x="3960784" y="2655370"/>
                </a:lnTo>
                <a:lnTo>
                  <a:pt x="3952359" y="2612297"/>
                </a:lnTo>
                <a:lnTo>
                  <a:pt x="3943066" y="2569484"/>
                </a:lnTo>
                <a:lnTo>
                  <a:pt x="3932909" y="2526944"/>
                </a:lnTo>
                <a:lnTo>
                  <a:pt x="3921891" y="2484689"/>
                </a:lnTo>
                <a:lnTo>
                  <a:pt x="3910015" y="2442732"/>
                </a:lnTo>
                <a:lnTo>
                  <a:pt x="3897284" y="2401086"/>
                </a:lnTo>
                <a:lnTo>
                  <a:pt x="3883701" y="2359763"/>
                </a:lnTo>
                <a:lnTo>
                  <a:pt x="3869269" y="2318775"/>
                </a:lnTo>
                <a:lnTo>
                  <a:pt x="3853992" y="2278135"/>
                </a:lnTo>
                <a:lnTo>
                  <a:pt x="3837872" y="2237855"/>
                </a:lnTo>
                <a:lnTo>
                  <a:pt x="3820913" y="2197949"/>
                </a:lnTo>
                <a:lnTo>
                  <a:pt x="3803118" y="2158429"/>
                </a:lnTo>
                <a:lnTo>
                  <a:pt x="3784490" y="2119307"/>
                </a:lnTo>
                <a:lnTo>
                  <a:pt x="3765033" y="2080596"/>
                </a:lnTo>
                <a:lnTo>
                  <a:pt x="3744748" y="2042309"/>
                </a:lnTo>
                <a:lnTo>
                  <a:pt x="3723640" y="2004457"/>
                </a:lnTo>
                <a:lnTo>
                  <a:pt x="3701712" y="1967054"/>
                </a:lnTo>
                <a:lnTo>
                  <a:pt x="3678966" y="1930112"/>
                </a:lnTo>
                <a:lnTo>
                  <a:pt x="3655406" y="1893644"/>
                </a:lnTo>
                <a:lnTo>
                  <a:pt x="3631035" y="1857663"/>
                </a:lnTo>
                <a:lnTo>
                  <a:pt x="3605856" y="1822180"/>
                </a:lnTo>
                <a:lnTo>
                  <a:pt x="3579873" y="1787208"/>
                </a:lnTo>
                <a:lnTo>
                  <a:pt x="3553087" y="1752760"/>
                </a:lnTo>
                <a:lnTo>
                  <a:pt x="3525504" y="1718849"/>
                </a:lnTo>
                <a:lnTo>
                  <a:pt x="3497125" y="1685487"/>
                </a:lnTo>
                <a:lnTo>
                  <a:pt x="3467954" y="1652687"/>
                </a:lnTo>
                <a:lnTo>
                  <a:pt x="3437993" y="1620461"/>
                </a:lnTo>
                <a:lnTo>
                  <a:pt x="3407247" y="1588822"/>
                </a:lnTo>
                <a:lnTo>
                  <a:pt x="3375718" y="1557782"/>
                </a:lnTo>
                <a:lnTo>
                  <a:pt x="3343410" y="1527353"/>
                </a:lnTo>
                <a:lnTo>
                  <a:pt x="3310325" y="1497550"/>
                </a:lnTo>
                <a:lnTo>
                  <a:pt x="3276466" y="1468383"/>
                </a:lnTo>
                <a:lnTo>
                  <a:pt x="3241838" y="1439866"/>
                </a:lnTo>
                <a:lnTo>
                  <a:pt x="3206442" y="1412011"/>
                </a:lnTo>
                <a:lnTo>
                  <a:pt x="3170282" y="1384831"/>
                </a:lnTo>
                <a:lnTo>
                  <a:pt x="3133362" y="1358338"/>
                </a:lnTo>
                <a:lnTo>
                  <a:pt x="3095683" y="1332545"/>
                </a:lnTo>
                <a:lnTo>
                  <a:pt x="3057251" y="1307464"/>
                </a:lnTo>
                <a:lnTo>
                  <a:pt x="3018066" y="1283108"/>
                </a:lnTo>
                <a:lnTo>
                  <a:pt x="2978134" y="1259490"/>
                </a:lnTo>
                <a:lnTo>
                  <a:pt x="2937456" y="1236622"/>
                </a:lnTo>
                <a:lnTo>
                  <a:pt x="2896037" y="1214517"/>
                </a:lnTo>
                <a:lnTo>
                  <a:pt x="2853878" y="1193186"/>
                </a:lnTo>
                <a:lnTo>
                  <a:pt x="2810326" y="1168064"/>
                </a:lnTo>
                <a:lnTo>
                  <a:pt x="2765675" y="1142798"/>
                </a:lnTo>
                <a:lnTo>
                  <a:pt x="2673493" y="1092023"/>
                </a:lnTo>
                <a:lnTo>
                  <a:pt x="2578163" y="1041241"/>
                </a:lnTo>
                <a:lnTo>
                  <a:pt x="2480517" y="990832"/>
                </a:lnTo>
                <a:lnTo>
                  <a:pt x="2381386" y="941176"/>
                </a:lnTo>
                <a:lnTo>
                  <a:pt x="2281601" y="892655"/>
                </a:lnTo>
                <a:lnTo>
                  <a:pt x="2181993" y="845648"/>
                </a:lnTo>
                <a:lnTo>
                  <a:pt x="2083394" y="800535"/>
                </a:lnTo>
                <a:lnTo>
                  <a:pt x="1986635" y="757697"/>
                </a:lnTo>
                <a:lnTo>
                  <a:pt x="1892547" y="717515"/>
                </a:lnTo>
                <a:lnTo>
                  <a:pt x="1801962" y="680368"/>
                </a:lnTo>
                <a:lnTo>
                  <a:pt x="1758242" y="663051"/>
                </a:lnTo>
                <a:lnTo>
                  <a:pt x="1715710" y="646636"/>
                </a:lnTo>
                <a:lnTo>
                  <a:pt x="1674469" y="631170"/>
                </a:lnTo>
                <a:lnTo>
                  <a:pt x="1634623" y="616701"/>
                </a:lnTo>
                <a:lnTo>
                  <a:pt x="1596277" y="603275"/>
                </a:lnTo>
                <a:lnTo>
                  <a:pt x="1559533" y="590942"/>
                </a:lnTo>
                <a:lnTo>
                  <a:pt x="1491270" y="569739"/>
                </a:lnTo>
                <a:lnTo>
                  <a:pt x="0" y="0"/>
                </a:lnTo>
                <a:close/>
              </a:path>
            </a:pathLst>
          </a:custGeom>
          <a:solidFill>
            <a:schemeClr val="accent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TextBox 4">
            <a:extLst>
              <a:ext uri="{FF2B5EF4-FFF2-40B4-BE49-F238E27FC236}">
                <a16:creationId xmlns:a16="http://schemas.microsoft.com/office/drawing/2014/main" id="{BD73B90D-D595-9D88-400B-8176FDA46B42}"/>
              </a:ext>
            </a:extLst>
          </p:cNvPr>
          <p:cNvSpPr txBox="1"/>
          <p:nvPr/>
        </p:nvSpPr>
        <p:spPr>
          <a:xfrm>
            <a:off x="2969408" y="140062"/>
            <a:ext cx="13507898" cy="1415772"/>
          </a:xfrm>
          <a:prstGeom prst="rect">
            <a:avLst/>
          </a:prstGeom>
          <a:noFill/>
        </p:spPr>
        <p:txBody>
          <a:bodyPr wrap="square" rtlCol="0">
            <a:spAutoFit/>
          </a:bodyPr>
          <a:lstStyle/>
          <a:p>
            <a:pPr algn="ctr"/>
            <a:r>
              <a:rPr lang="en-IN" sz="7200" dirty="0">
                <a:solidFill>
                  <a:schemeClr val="tx1"/>
                </a:solidFill>
                <a:latin typeface="Barlow" pitchFamily="2" charset="77"/>
              </a:rPr>
              <a:t>Comparison Between Models</a:t>
            </a:r>
            <a:endParaRPr lang="en-GB" sz="7200" dirty="0">
              <a:solidFill>
                <a:schemeClr val="tx1"/>
              </a:solidFill>
              <a:latin typeface="Barlow" pitchFamily="2" charset="77"/>
            </a:endParaRPr>
          </a:p>
          <a:p>
            <a:pPr algn="ctr"/>
            <a:endParaRPr lang="en-US" dirty="0"/>
          </a:p>
        </p:txBody>
      </p:sp>
    </p:spTree>
    <p:extLst>
      <p:ext uri="{BB962C8B-B14F-4D97-AF65-F5344CB8AC3E}">
        <p14:creationId xmlns:p14="http://schemas.microsoft.com/office/powerpoint/2010/main" val="235741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67"/>
        <p:cNvGrpSpPr/>
        <p:nvPr/>
      </p:nvGrpSpPr>
      <p:grpSpPr>
        <a:xfrm>
          <a:off x="0" y="0"/>
          <a:ext cx="0" cy="0"/>
          <a:chOff x="0" y="0"/>
          <a:chExt cx="0" cy="0"/>
        </a:xfrm>
      </p:grpSpPr>
      <p:sp>
        <p:nvSpPr>
          <p:cNvPr id="188" name="Google Shape;188;p8"/>
          <p:cNvSpPr txBox="1">
            <a:spLocks noGrp="1"/>
          </p:cNvSpPr>
          <p:nvPr>
            <p:ph type="sldNum" idx="12"/>
          </p:nvPr>
        </p:nvSpPr>
        <p:spPr>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17</a:t>
            </a:fld>
            <a:endParaRPr/>
          </a:p>
        </p:txBody>
      </p:sp>
      <p:sp>
        <p:nvSpPr>
          <p:cNvPr id="186" name="Google Shape;186;p8"/>
          <p:cNvSpPr txBox="1"/>
          <p:nvPr/>
        </p:nvSpPr>
        <p:spPr>
          <a:xfrm rot="5400000">
            <a:off x="18788669" y="1226158"/>
            <a:ext cx="1640839" cy="25209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450"/>
              <a:buFont typeface="Arial"/>
              <a:buNone/>
            </a:pPr>
            <a:r>
              <a:rPr lang="en-US" sz="1450" b="0" i="0" u="none" strike="noStrike" cap="none">
                <a:solidFill>
                  <a:srgbClr val="75818B"/>
                </a:solidFill>
                <a:latin typeface="Barlow Light"/>
                <a:ea typeface="Barlow Light"/>
                <a:cs typeface="Barlow Light"/>
                <a:sym typeface="Barlow Light"/>
              </a:rPr>
              <a:t>YOUR BRAND NAME</a:t>
            </a:r>
            <a:endParaRPr sz="1450" b="0" i="0" u="none" strike="noStrike" cap="none">
              <a:solidFill>
                <a:srgbClr val="000000"/>
              </a:solidFill>
              <a:latin typeface="Barlow Light"/>
              <a:ea typeface="Barlow Light"/>
              <a:cs typeface="Barlow Light"/>
              <a:sym typeface="Barlow Light"/>
            </a:endParaRPr>
          </a:p>
        </p:txBody>
      </p:sp>
      <p:sp>
        <p:nvSpPr>
          <p:cNvPr id="192" name="Google Shape;192;p8"/>
          <p:cNvSpPr/>
          <p:nvPr/>
        </p:nvSpPr>
        <p:spPr>
          <a:xfrm>
            <a:off x="0" y="-539700"/>
            <a:ext cx="34239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8"/>
          <p:cNvSpPr txBox="1"/>
          <p:nvPr/>
        </p:nvSpPr>
        <p:spPr>
          <a:xfrm>
            <a:off x="183525" y="-465150"/>
            <a:ext cx="32070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DATA DRIVEN SLIDE</a:t>
            </a:r>
            <a:endParaRPr sz="2450" b="1" i="0" u="none" strike="noStrike" cap="none">
              <a:solidFill>
                <a:srgbClr val="FFFFFF"/>
              </a:solidFill>
              <a:latin typeface="Lato"/>
              <a:ea typeface="Lato"/>
              <a:cs typeface="Lato"/>
              <a:sym typeface="Lato"/>
            </a:endParaRPr>
          </a:p>
        </p:txBody>
      </p:sp>
      <p:sp>
        <p:nvSpPr>
          <p:cNvPr id="31" name="Google Shape;69;p2"/>
          <p:cNvSpPr/>
          <p:nvPr/>
        </p:nvSpPr>
        <p:spPr>
          <a:xfrm>
            <a:off x="0" y="8848916"/>
            <a:ext cx="20104100" cy="2633182"/>
          </a:xfrm>
          <a:custGeom>
            <a:avLst/>
            <a:gdLst/>
            <a:ahLst/>
            <a:cxnLst/>
            <a:rect l="l" t="t" r="r" b="b"/>
            <a:pathLst>
              <a:path w="20104100" h="6756400" extrusionOk="0">
                <a:moveTo>
                  <a:pt x="11169724" y="88900"/>
                </a:moveTo>
                <a:lnTo>
                  <a:pt x="8379983" y="88900"/>
                </a:lnTo>
                <a:lnTo>
                  <a:pt x="8330241" y="101600"/>
                </a:lnTo>
                <a:lnTo>
                  <a:pt x="8280803" y="101600"/>
                </a:lnTo>
                <a:lnTo>
                  <a:pt x="8182869" y="127000"/>
                </a:lnTo>
                <a:lnTo>
                  <a:pt x="8134391" y="127000"/>
                </a:lnTo>
                <a:lnTo>
                  <a:pt x="8038457" y="152400"/>
                </a:lnTo>
                <a:lnTo>
                  <a:pt x="7991018" y="152400"/>
                </a:lnTo>
                <a:lnTo>
                  <a:pt x="7850917" y="190500"/>
                </a:lnTo>
                <a:lnTo>
                  <a:pt x="7804984" y="190500"/>
                </a:lnTo>
                <a:lnTo>
                  <a:pt x="7759449" y="203200"/>
                </a:lnTo>
                <a:lnTo>
                  <a:pt x="7452577" y="292100"/>
                </a:lnTo>
                <a:lnTo>
                  <a:pt x="7410538" y="292100"/>
                </a:lnTo>
                <a:lnTo>
                  <a:pt x="7368975" y="304800"/>
                </a:lnTo>
                <a:lnTo>
                  <a:pt x="7327896" y="330200"/>
                </a:lnTo>
                <a:lnTo>
                  <a:pt x="7168599" y="381000"/>
                </a:lnTo>
                <a:lnTo>
                  <a:pt x="7017746" y="431800"/>
                </a:lnTo>
                <a:lnTo>
                  <a:pt x="6981417" y="457200"/>
                </a:lnTo>
                <a:lnTo>
                  <a:pt x="6875890" y="495300"/>
                </a:lnTo>
                <a:lnTo>
                  <a:pt x="6841896" y="520700"/>
                </a:lnTo>
                <a:lnTo>
                  <a:pt x="6808508" y="533400"/>
                </a:lnTo>
                <a:lnTo>
                  <a:pt x="6743584" y="558800"/>
                </a:lnTo>
                <a:lnTo>
                  <a:pt x="6712064" y="584200"/>
                </a:lnTo>
                <a:lnTo>
                  <a:pt x="6664277" y="596900"/>
                </a:lnTo>
                <a:lnTo>
                  <a:pt x="6616249" y="622300"/>
                </a:lnTo>
                <a:lnTo>
                  <a:pt x="6567995" y="635000"/>
                </a:lnTo>
                <a:lnTo>
                  <a:pt x="6519531" y="660400"/>
                </a:lnTo>
                <a:lnTo>
                  <a:pt x="6470873" y="673100"/>
                </a:lnTo>
                <a:lnTo>
                  <a:pt x="6373035" y="723900"/>
                </a:lnTo>
                <a:lnTo>
                  <a:pt x="6323886" y="736600"/>
                </a:lnTo>
                <a:lnTo>
                  <a:pt x="6225209" y="787400"/>
                </a:lnTo>
                <a:lnTo>
                  <a:pt x="6175712" y="800100"/>
                </a:lnTo>
                <a:lnTo>
                  <a:pt x="5977025" y="901700"/>
                </a:lnTo>
                <a:lnTo>
                  <a:pt x="5927258" y="914400"/>
                </a:lnTo>
                <a:lnTo>
                  <a:pt x="5333958" y="1219200"/>
                </a:lnTo>
                <a:lnTo>
                  <a:pt x="5285316" y="1257300"/>
                </a:lnTo>
                <a:lnTo>
                  <a:pt x="4998121" y="1409700"/>
                </a:lnTo>
                <a:lnTo>
                  <a:pt x="4951178" y="1447800"/>
                </a:lnTo>
                <a:lnTo>
                  <a:pt x="4766612" y="1549400"/>
                </a:lnTo>
                <a:lnTo>
                  <a:pt x="4721350" y="1587500"/>
                </a:lnTo>
                <a:lnTo>
                  <a:pt x="4587927" y="1663700"/>
                </a:lnTo>
                <a:lnTo>
                  <a:pt x="4544292" y="1701800"/>
                </a:lnTo>
                <a:lnTo>
                  <a:pt x="4416124" y="1778000"/>
                </a:lnTo>
                <a:lnTo>
                  <a:pt x="4374365" y="1816100"/>
                </a:lnTo>
                <a:lnTo>
                  <a:pt x="4333115" y="1841500"/>
                </a:lnTo>
                <a:lnTo>
                  <a:pt x="4252201" y="1892300"/>
                </a:lnTo>
                <a:lnTo>
                  <a:pt x="4212568" y="1930400"/>
                </a:lnTo>
                <a:lnTo>
                  <a:pt x="4135031" y="1981200"/>
                </a:lnTo>
                <a:lnTo>
                  <a:pt x="4097157" y="2006600"/>
                </a:lnTo>
                <a:lnTo>
                  <a:pt x="4059900" y="2032000"/>
                </a:lnTo>
                <a:lnTo>
                  <a:pt x="4023277" y="2070100"/>
                </a:lnTo>
                <a:lnTo>
                  <a:pt x="3987302" y="2095500"/>
                </a:lnTo>
                <a:lnTo>
                  <a:pt x="3951992" y="2120900"/>
                </a:lnTo>
                <a:lnTo>
                  <a:pt x="3917361" y="2146300"/>
                </a:lnTo>
                <a:lnTo>
                  <a:pt x="3883426" y="2171700"/>
                </a:lnTo>
                <a:lnTo>
                  <a:pt x="3850202" y="2197100"/>
                </a:lnTo>
                <a:lnTo>
                  <a:pt x="3817705" y="2235200"/>
                </a:lnTo>
                <a:lnTo>
                  <a:pt x="3785950" y="2260600"/>
                </a:lnTo>
                <a:lnTo>
                  <a:pt x="3754953" y="2286000"/>
                </a:lnTo>
                <a:lnTo>
                  <a:pt x="3724729" y="2311400"/>
                </a:lnTo>
                <a:lnTo>
                  <a:pt x="3695295" y="2336800"/>
                </a:lnTo>
                <a:lnTo>
                  <a:pt x="3666666" y="2362200"/>
                </a:lnTo>
                <a:lnTo>
                  <a:pt x="3611884" y="2413000"/>
                </a:lnTo>
                <a:lnTo>
                  <a:pt x="3560508" y="2463800"/>
                </a:lnTo>
                <a:lnTo>
                  <a:pt x="3512664" y="2514600"/>
                </a:lnTo>
                <a:lnTo>
                  <a:pt x="3472000" y="2552700"/>
                </a:lnTo>
                <a:lnTo>
                  <a:pt x="3430614" y="2578100"/>
                </a:lnTo>
                <a:lnTo>
                  <a:pt x="3388554" y="2616200"/>
                </a:lnTo>
                <a:lnTo>
                  <a:pt x="3302612" y="2667000"/>
                </a:lnTo>
                <a:lnTo>
                  <a:pt x="3214566" y="2743200"/>
                </a:lnTo>
                <a:lnTo>
                  <a:pt x="3169877" y="2768600"/>
                </a:lnTo>
                <a:lnTo>
                  <a:pt x="3124809" y="2806700"/>
                </a:lnTo>
                <a:lnTo>
                  <a:pt x="3079412" y="2832100"/>
                </a:lnTo>
                <a:lnTo>
                  <a:pt x="3033734" y="2870200"/>
                </a:lnTo>
                <a:lnTo>
                  <a:pt x="2987825" y="2895600"/>
                </a:lnTo>
                <a:lnTo>
                  <a:pt x="2941733" y="2933700"/>
                </a:lnTo>
                <a:lnTo>
                  <a:pt x="2895508" y="2959100"/>
                </a:lnTo>
                <a:lnTo>
                  <a:pt x="2849199" y="2997200"/>
                </a:lnTo>
                <a:lnTo>
                  <a:pt x="2802855" y="3022600"/>
                </a:lnTo>
                <a:lnTo>
                  <a:pt x="2756525" y="3060700"/>
                </a:lnTo>
                <a:lnTo>
                  <a:pt x="2710259" y="3086100"/>
                </a:lnTo>
                <a:lnTo>
                  <a:pt x="2664104" y="3124200"/>
                </a:lnTo>
                <a:lnTo>
                  <a:pt x="2618111" y="3149600"/>
                </a:lnTo>
                <a:lnTo>
                  <a:pt x="2572328" y="3187700"/>
                </a:lnTo>
                <a:lnTo>
                  <a:pt x="2481589" y="3238500"/>
                </a:lnTo>
                <a:lnTo>
                  <a:pt x="2436732" y="3276600"/>
                </a:lnTo>
                <a:lnTo>
                  <a:pt x="2348286" y="3327400"/>
                </a:lnTo>
                <a:lnTo>
                  <a:pt x="2261860" y="3378200"/>
                </a:lnTo>
                <a:lnTo>
                  <a:pt x="2219526" y="3416300"/>
                </a:lnTo>
                <a:lnTo>
                  <a:pt x="2177845" y="3441700"/>
                </a:lnTo>
                <a:lnTo>
                  <a:pt x="2136865" y="3467100"/>
                </a:lnTo>
                <a:lnTo>
                  <a:pt x="2096636" y="3492500"/>
                </a:lnTo>
                <a:lnTo>
                  <a:pt x="2057206" y="3517900"/>
                </a:lnTo>
                <a:lnTo>
                  <a:pt x="2018624" y="3530600"/>
                </a:lnTo>
                <a:lnTo>
                  <a:pt x="1980940" y="3556000"/>
                </a:lnTo>
                <a:lnTo>
                  <a:pt x="1944202" y="3581400"/>
                </a:lnTo>
                <a:lnTo>
                  <a:pt x="1908460" y="3606800"/>
                </a:lnTo>
                <a:lnTo>
                  <a:pt x="1873763" y="3619500"/>
                </a:lnTo>
                <a:lnTo>
                  <a:pt x="1840160" y="3644900"/>
                </a:lnTo>
                <a:lnTo>
                  <a:pt x="1807699" y="3657600"/>
                </a:lnTo>
                <a:lnTo>
                  <a:pt x="1776431" y="3683000"/>
                </a:lnTo>
                <a:lnTo>
                  <a:pt x="1746404" y="3695700"/>
                </a:lnTo>
                <a:lnTo>
                  <a:pt x="1701345" y="3721100"/>
                </a:lnTo>
                <a:lnTo>
                  <a:pt x="1609591" y="3771900"/>
                </a:lnTo>
                <a:lnTo>
                  <a:pt x="1562940" y="3784600"/>
                </a:lnTo>
                <a:lnTo>
                  <a:pt x="1420141" y="3860800"/>
                </a:lnTo>
                <a:lnTo>
                  <a:pt x="1371665" y="3873500"/>
                </a:lnTo>
                <a:lnTo>
                  <a:pt x="1322785" y="3898900"/>
                </a:lnTo>
                <a:lnTo>
                  <a:pt x="1273524" y="3911600"/>
                </a:lnTo>
                <a:lnTo>
                  <a:pt x="1223903" y="3937000"/>
                </a:lnTo>
                <a:lnTo>
                  <a:pt x="1173942" y="3949700"/>
                </a:lnTo>
                <a:lnTo>
                  <a:pt x="1123664" y="3975100"/>
                </a:lnTo>
                <a:lnTo>
                  <a:pt x="1073090" y="3987800"/>
                </a:lnTo>
                <a:lnTo>
                  <a:pt x="1022240" y="4013200"/>
                </a:lnTo>
                <a:lnTo>
                  <a:pt x="919800" y="4038600"/>
                </a:lnTo>
                <a:lnTo>
                  <a:pt x="868253" y="4064000"/>
                </a:lnTo>
                <a:lnTo>
                  <a:pt x="240966" y="4216400"/>
                </a:lnTo>
                <a:lnTo>
                  <a:pt x="188612" y="4216400"/>
                </a:lnTo>
                <a:lnTo>
                  <a:pt x="84187" y="4241800"/>
                </a:lnTo>
                <a:lnTo>
                  <a:pt x="32158" y="4241800"/>
                </a:lnTo>
                <a:lnTo>
                  <a:pt x="0" y="4254500"/>
                </a:lnTo>
                <a:lnTo>
                  <a:pt x="0" y="6756400"/>
                </a:lnTo>
                <a:lnTo>
                  <a:pt x="7430075" y="6756400"/>
                </a:lnTo>
                <a:lnTo>
                  <a:pt x="7470129" y="6743700"/>
                </a:lnTo>
                <a:lnTo>
                  <a:pt x="7532500" y="6705600"/>
                </a:lnTo>
                <a:lnTo>
                  <a:pt x="7591357" y="6667500"/>
                </a:lnTo>
                <a:lnTo>
                  <a:pt x="7680303" y="6616700"/>
                </a:lnTo>
                <a:lnTo>
                  <a:pt x="7771787" y="6565900"/>
                </a:lnTo>
                <a:lnTo>
                  <a:pt x="7913264" y="6489700"/>
                </a:lnTo>
                <a:lnTo>
                  <a:pt x="8010076" y="6438900"/>
                </a:lnTo>
                <a:lnTo>
                  <a:pt x="8059142" y="6426200"/>
                </a:lnTo>
                <a:lnTo>
                  <a:pt x="8158452" y="6375400"/>
                </a:lnTo>
                <a:lnTo>
                  <a:pt x="8208636" y="6362700"/>
                </a:lnTo>
                <a:lnTo>
                  <a:pt x="8259135" y="6337300"/>
                </a:lnTo>
                <a:lnTo>
                  <a:pt x="8309919" y="6324600"/>
                </a:lnTo>
                <a:lnTo>
                  <a:pt x="8360959" y="6299200"/>
                </a:lnTo>
                <a:lnTo>
                  <a:pt x="8412227" y="6286500"/>
                </a:lnTo>
                <a:lnTo>
                  <a:pt x="8463692" y="6261100"/>
                </a:lnTo>
                <a:lnTo>
                  <a:pt x="8515326" y="6248400"/>
                </a:lnTo>
                <a:lnTo>
                  <a:pt x="8567099" y="6223000"/>
                </a:lnTo>
                <a:lnTo>
                  <a:pt x="8722967" y="6184900"/>
                </a:lnTo>
                <a:lnTo>
                  <a:pt x="8775009" y="6159500"/>
                </a:lnTo>
                <a:lnTo>
                  <a:pt x="9086114" y="6083300"/>
                </a:lnTo>
                <a:lnTo>
                  <a:pt x="9137502" y="6083300"/>
                </a:lnTo>
                <a:lnTo>
                  <a:pt x="9290294" y="6045200"/>
                </a:lnTo>
                <a:lnTo>
                  <a:pt x="9340669" y="6045200"/>
                </a:lnTo>
                <a:lnTo>
                  <a:pt x="9390719" y="6032500"/>
                </a:lnTo>
                <a:lnTo>
                  <a:pt x="9440412" y="6032500"/>
                </a:lnTo>
                <a:lnTo>
                  <a:pt x="9489722" y="6019800"/>
                </a:lnTo>
                <a:lnTo>
                  <a:pt x="9538618" y="6019800"/>
                </a:lnTo>
                <a:lnTo>
                  <a:pt x="9587072" y="6007100"/>
                </a:lnTo>
                <a:lnTo>
                  <a:pt x="9682534" y="6007100"/>
                </a:lnTo>
                <a:lnTo>
                  <a:pt x="9729485" y="5994400"/>
                </a:lnTo>
                <a:lnTo>
                  <a:pt x="20104099" y="5994400"/>
                </a:lnTo>
                <a:lnTo>
                  <a:pt x="20104099" y="2819400"/>
                </a:lnTo>
                <a:lnTo>
                  <a:pt x="20089428" y="2819400"/>
                </a:lnTo>
                <a:lnTo>
                  <a:pt x="19991274" y="2794000"/>
                </a:lnTo>
                <a:lnTo>
                  <a:pt x="19943619" y="2794000"/>
                </a:lnTo>
                <a:lnTo>
                  <a:pt x="19897049" y="2781300"/>
                </a:lnTo>
                <a:lnTo>
                  <a:pt x="19851668" y="2781300"/>
                </a:lnTo>
                <a:lnTo>
                  <a:pt x="19807579" y="2768600"/>
                </a:lnTo>
                <a:lnTo>
                  <a:pt x="19723690" y="2768600"/>
                </a:lnTo>
                <a:lnTo>
                  <a:pt x="19684098" y="2755900"/>
                </a:lnTo>
                <a:lnTo>
                  <a:pt x="19403440" y="2755900"/>
                </a:lnTo>
                <a:lnTo>
                  <a:pt x="19351145" y="2743200"/>
                </a:lnTo>
                <a:lnTo>
                  <a:pt x="19192976" y="2743200"/>
                </a:lnTo>
                <a:lnTo>
                  <a:pt x="19139868" y="2730500"/>
                </a:lnTo>
                <a:lnTo>
                  <a:pt x="19033150" y="2730500"/>
                </a:lnTo>
                <a:lnTo>
                  <a:pt x="18979566" y="2717800"/>
                </a:lnTo>
                <a:lnTo>
                  <a:pt x="18925850" y="2717800"/>
                </a:lnTo>
                <a:lnTo>
                  <a:pt x="18872014" y="2705100"/>
                </a:lnTo>
                <a:lnTo>
                  <a:pt x="18818071" y="2705100"/>
                </a:lnTo>
                <a:lnTo>
                  <a:pt x="18764034" y="2692400"/>
                </a:lnTo>
                <a:lnTo>
                  <a:pt x="18709916" y="2692400"/>
                </a:lnTo>
                <a:lnTo>
                  <a:pt x="18655730" y="2679700"/>
                </a:lnTo>
                <a:lnTo>
                  <a:pt x="18601489" y="2679700"/>
                </a:lnTo>
                <a:lnTo>
                  <a:pt x="18547205" y="2667000"/>
                </a:lnTo>
                <a:lnTo>
                  <a:pt x="18492891" y="2667000"/>
                </a:lnTo>
                <a:lnTo>
                  <a:pt x="18329903" y="2628900"/>
                </a:lnTo>
                <a:lnTo>
                  <a:pt x="18275601" y="2628900"/>
                </a:lnTo>
                <a:lnTo>
                  <a:pt x="18112954" y="2590800"/>
                </a:lnTo>
                <a:lnTo>
                  <a:pt x="18058868" y="2590800"/>
                </a:lnTo>
                <a:lnTo>
                  <a:pt x="17163154" y="2374900"/>
                </a:lnTo>
                <a:lnTo>
                  <a:pt x="17112596" y="2349500"/>
                </a:lnTo>
                <a:lnTo>
                  <a:pt x="16913677" y="2298700"/>
                </a:lnTo>
                <a:lnTo>
                  <a:pt x="16864839" y="2273300"/>
                </a:lnTo>
                <a:lnTo>
                  <a:pt x="16720677" y="2235200"/>
                </a:lnTo>
                <a:lnTo>
                  <a:pt x="16673448" y="2209800"/>
                </a:lnTo>
                <a:lnTo>
                  <a:pt x="16580307" y="2184400"/>
                </a:lnTo>
                <a:lnTo>
                  <a:pt x="16534420" y="2159000"/>
                </a:lnTo>
                <a:lnTo>
                  <a:pt x="16489007" y="2146300"/>
                </a:lnTo>
                <a:lnTo>
                  <a:pt x="16444079" y="2120900"/>
                </a:lnTo>
                <a:lnTo>
                  <a:pt x="16355733" y="2095500"/>
                </a:lnTo>
                <a:lnTo>
                  <a:pt x="16312340" y="2070100"/>
                </a:lnTo>
                <a:lnTo>
                  <a:pt x="16269485" y="2057400"/>
                </a:lnTo>
                <a:lnTo>
                  <a:pt x="16227180" y="2032000"/>
                </a:lnTo>
                <a:lnTo>
                  <a:pt x="16185438" y="2019300"/>
                </a:lnTo>
                <a:lnTo>
                  <a:pt x="16144272" y="1993900"/>
                </a:lnTo>
                <a:lnTo>
                  <a:pt x="16103696" y="1981200"/>
                </a:lnTo>
                <a:lnTo>
                  <a:pt x="16063721" y="1955800"/>
                </a:lnTo>
                <a:lnTo>
                  <a:pt x="16024361" y="1943100"/>
                </a:lnTo>
                <a:lnTo>
                  <a:pt x="15985629" y="1917700"/>
                </a:lnTo>
                <a:lnTo>
                  <a:pt x="15947538" y="1905000"/>
                </a:lnTo>
                <a:lnTo>
                  <a:pt x="15910099" y="1879600"/>
                </a:lnTo>
                <a:lnTo>
                  <a:pt x="15873328" y="1866900"/>
                </a:lnTo>
                <a:lnTo>
                  <a:pt x="15837235" y="1841500"/>
                </a:lnTo>
                <a:lnTo>
                  <a:pt x="15801834" y="1828800"/>
                </a:lnTo>
                <a:lnTo>
                  <a:pt x="15767139" y="1803400"/>
                </a:lnTo>
                <a:lnTo>
                  <a:pt x="15733161" y="1778000"/>
                </a:lnTo>
                <a:lnTo>
                  <a:pt x="15699914" y="1765300"/>
                </a:lnTo>
                <a:lnTo>
                  <a:pt x="15667411" y="1739900"/>
                </a:lnTo>
                <a:lnTo>
                  <a:pt x="15635664" y="1727200"/>
                </a:lnTo>
                <a:lnTo>
                  <a:pt x="15604687" y="1701800"/>
                </a:lnTo>
                <a:lnTo>
                  <a:pt x="15574491" y="1676400"/>
                </a:lnTo>
                <a:lnTo>
                  <a:pt x="15545092" y="1663700"/>
                </a:lnTo>
                <a:lnTo>
                  <a:pt x="15516500" y="1638300"/>
                </a:lnTo>
                <a:lnTo>
                  <a:pt x="15488729" y="1625600"/>
                </a:lnTo>
                <a:lnTo>
                  <a:pt x="15351477" y="1549400"/>
                </a:lnTo>
                <a:lnTo>
                  <a:pt x="15162384" y="1447800"/>
                </a:lnTo>
                <a:lnTo>
                  <a:pt x="15114141" y="1435100"/>
                </a:lnTo>
                <a:lnTo>
                  <a:pt x="14817905" y="1282700"/>
                </a:lnTo>
                <a:lnTo>
                  <a:pt x="14767568" y="1270000"/>
                </a:lnTo>
                <a:lnTo>
                  <a:pt x="14512813" y="1143000"/>
                </a:lnTo>
                <a:lnTo>
                  <a:pt x="14461372" y="1130300"/>
                </a:lnTo>
                <a:lnTo>
                  <a:pt x="14306389" y="1054100"/>
                </a:lnTo>
                <a:lnTo>
                  <a:pt x="14254567" y="1041400"/>
                </a:lnTo>
                <a:lnTo>
                  <a:pt x="14098865" y="965200"/>
                </a:lnTo>
                <a:lnTo>
                  <a:pt x="14046945" y="952500"/>
                </a:lnTo>
                <a:lnTo>
                  <a:pt x="13943182" y="901700"/>
                </a:lnTo>
                <a:lnTo>
                  <a:pt x="13891375" y="889000"/>
                </a:lnTo>
                <a:lnTo>
                  <a:pt x="13787997" y="838200"/>
                </a:lnTo>
                <a:lnTo>
                  <a:pt x="13736463" y="825500"/>
                </a:lnTo>
                <a:lnTo>
                  <a:pt x="13633789" y="774700"/>
                </a:lnTo>
                <a:lnTo>
                  <a:pt x="13582686" y="762000"/>
                </a:lnTo>
                <a:lnTo>
                  <a:pt x="13531763" y="736600"/>
                </a:lnTo>
                <a:lnTo>
                  <a:pt x="13481036" y="723900"/>
                </a:lnTo>
                <a:lnTo>
                  <a:pt x="13430524" y="698500"/>
                </a:lnTo>
                <a:lnTo>
                  <a:pt x="13380245" y="685800"/>
                </a:lnTo>
                <a:lnTo>
                  <a:pt x="13330217" y="660400"/>
                </a:lnTo>
                <a:lnTo>
                  <a:pt x="13280456" y="647700"/>
                </a:lnTo>
                <a:lnTo>
                  <a:pt x="13230981" y="622300"/>
                </a:lnTo>
                <a:lnTo>
                  <a:pt x="13132959" y="596900"/>
                </a:lnTo>
                <a:lnTo>
                  <a:pt x="13084447" y="571500"/>
                </a:lnTo>
                <a:lnTo>
                  <a:pt x="12988512" y="546100"/>
                </a:lnTo>
                <a:lnTo>
                  <a:pt x="12941124" y="520700"/>
                </a:lnTo>
                <a:lnTo>
                  <a:pt x="12801488" y="482600"/>
                </a:lnTo>
                <a:lnTo>
                  <a:pt x="12755846" y="457200"/>
                </a:lnTo>
                <a:lnTo>
                  <a:pt x="12535197" y="393700"/>
                </a:lnTo>
                <a:lnTo>
                  <a:pt x="12368820" y="342900"/>
                </a:lnTo>
                <a:lnTo>
                  <a:pt x="12289402" y="317500"/>
                </a:lnTo>
                <a:lnTo>
                  <a:pt x="12250698" y="317500"/>
                </a:lnTo>
                <a:lnTo>
                  <a:pt x="12175387" y="292100"/>
                </a:lnTo>
                <a:lnTo>
                  <a:pt x="12138816" y="279400"/>
                </a:lnTo>
                <a:lnTo>
                  <a:pt x="12102992" y="279400"/>
                </a:lnTo>
                <a:lnTo>
                  <a:pt x="12033654" y="254000"/>
                </a:lnTo>
                <a:lnTo>
                  <a:pt x="12000175" y="254000"/>
                </a:lnTo>
                <a:lnTo>
                  <a:pt x="11695655" y="177800"/>
                </a:lnTo>
                <a:lnTo>
                  <a:pt x="11644006" y="177800"/>
                </a:lnTo>
                <a:lnTo>
                  <a:pt x="11487697" y="139700"/>
                </a:lnTo>
                <a:lnTo>
                  <a:pt x="11435168" y="139700"/>
                </a:lnTo>
                <a:lnTo>
                  <a:pt x="11329525" y="114300"/>
                </a:lnTo>
                <a:lnTo>
                  <a:pt x="11276428" y="114300"/>
                </a:lnTo>
                <a:lnTo>
                  <a:pt x="11169724" y="88900"/>
                </a:lnTo>
                <a:close/>
              </a:path>
              <a:path w="20104100" h="6756400" extrusionOk="0">
                <a:moveTo>
                  <a:pt x="20104099" y="5994400"/>
                </a:moveTo>
                <a:lnTo>
                  <a:pt x="10082523" y="5994400"/>
                </a:lnTo>
                <a:lnTo>
                  <a:pt x="10123394" y="6007100"/>
                </a:lnTo>
                <a:lnTo>
                  <a:pt x="10202645" y="6007100"/>
                </a:lnTo>
                <a:lnTo>
                  <a:pt x="10240966" y="6019800"/>
                </a:lnTo>
                <a:lnTo>
                  <a:pt x="10278378" y="6019800"/>
                </a:lnTo>
                <a:lnTo>
                  <a:pt x="10350362" y="6045200"/>
                </a:lnTo>
                <a:lnTo>
                  <a:pt x="10400930" y="6045200"/>
                </a:lnTo>
                <a:lnTo>
                  <a:pt x="10451925" y="6057900"/>
                </a:lnTo>
                <a:lnTo>
                  <a:pt x="10503325" y="6057900"/>
                </a:lnTo>
                <a:lnTo>
                  <a:pt x="10555106" y="6070600"/>
                </a:lnTo>
                <a:lnTo>
                  <a:pt x="10607246" y="6070600"/>
                </a:lnTo>
                <a:lnTo>
                  <a:pt x="10659724" y="6083300"/>
                </a:lnTo>
                <a:lnTo>
                  <a:pt x="10712517" y="6083300"/>
                </a:lnTo>
                <a:lnTo>
                  <a:pt x="10818957" y="6108700"/>
                </a:lnTo>
                <a:lnTo>
                  <a:pt x="10872560" y="6108700"/>
                </a:lnTo>
                <a:lnTo>
                  <a:pt x="11034634" y="6146800"/>
                </a:lnTo>
                <a:lnTo>
                  <a:pt x="11089005" y="6146800"/>
                </a:lnTo>
                <a:lnTo>
                  <a:pt x="11307630" y="6197600"/>
                </a:lnTo>
                <a:lnTo>
                  <a:pt x="11362459" y="6197600"/>
                </a:lnTo>
                <a:lnTo>
                  <a:pt x="12434518" y="6451600"/>
                </a:lnTo>
                <a:lnTo>
                  <a:pt x="12485176" y="6477000"/>
                </a:lnTo>
                <a:lnTo>
                  <a:pt x="12779011" y="6553200"/>
                </a:lnTo>
                <a:lnTo>
                  <a:pt x="12826090" y="6578600"/>
                </a:lnTo>
                <a:lnTo>
                  <a:pt x="13052030" y="6642100"/>
                </a:lnTo>
                <a:lnTo>
                  <a:pt x="13095171" y="6667500"/>
                </a:lnTo>
                <a:lnTo>
                  <a:pt x="13137577" y="6680200"/>
                </a:lnTo>
                <a:lnTo>
                  <a:pt x="13260167" y="6718300"/>
                </a:lnTo>
                <a:lnTo>
                  <a:pt x="13299412" y="6743700"/>
                </a:lnTo>
                <a:lnTo>
                  <a:pt x="13337811" y="6756400"/>
                </a:lnTo>
                <a:lnTo>
                  <a:pt x="20104099" y="6756400"/>
                </a:lnTo>
                <a:lnTo>
                  <a:pt x="20104099" y="5994400"/>
                </a:lnTo>
                <a:close/>
              </a:path>
              <a:path w="20104100" h="6756400" extrusionOk="0">
                <a:moveTo>
                  <a:pt x="11062401" y="76200"/>
                </a:moveTo>
                <a:lnTo>
                  <a:pt x="8480341" y="76200"/>
                </a:lnTo>
                <a:lnTo>
                  <a:pt x="8430019" y="88900"/>
                </a:lnTo>
                <a:lnTo>
                  <a:pt x="11116136" y="88900"/>
                </a:lnTo>
                <a:lnTo>
                  <a:pt x="11062401" y="76200"/>
                </a:lnTo>
                <a:close/>
              </a:path>
              <a:path w="20104100" h="6756400" extrusionOk="0">
                <a:moveTo>
                  <a:pt x="10954526" y="63500"/>
                </a:moveTo>
                <a:lnTo>
                  <a:pt x="8581807" y="63500"/>
                </a:lnTo>
                <a:lnTo>
                  <a:pt x="8530939" y="76200"/>
                </a:lnTo>
                <a:lnTo>
                  <a:pt x="11008528" y="76200"/>
                </a:lnTo>
                <a:lnTo>
                  <a:pt x="10954526" y="63500"/>
                </a:lnTo>
                <a:close/>
              </a:path>
              <a:path w="20104100" h="6756400" extrusionOk="0">
                <a:moveTo>
                  <a:pt x="10846170" y="50800"/>
                </a:moveTo>
                <a:lnTo>
                  <a:pt x="8684312" y="50800"/>
                </a:lnTo>
                <a:lnTo>
                  <a:pt x="8632934" y="63500"/>
                </a:lnTo>
                <a:lnTo>
                  <a:pt x="10900404" y="63500"/>
                </a:lnTo>
                <a:lnTo>
                  <a:pt x="10846170" y="50800"/>
                </a:lnTo>
                <a:close/>
              </a:path>
              <a:path w="20104100" h="6756400" extrusionOk="0">
                <a:moveTo>
                  <a:pt x="10737401" y="38100"/>
                </a:moveTo>
                <a:lnTo>
                  <a:pt x="8787787" y="38100"/>
                </a:lnTo>
                <a:lnTo>
                  <a:pt x="8735933" y="50800"/>
                </a:lnTo>
                <a:lnTo>
                  <a:pt x="10791833" y="50800"/>
                </a:lnTo>
                <a:lnTo>
                  <a:pt x="10737401" y="38100"/>
                </a:lnTo>
                <a:close/>
              </a:path>
              <a:path w="20104100" h="6756400" extrusionOk="0">
                <a:moveTo>
                  <a:pt x="10573624" y="25400"/>
                </a:moveTo>
                <a:lnTo>
                  <a:pt x="8944668" y="25400"/>
                </a:lnTo>
                <a:lnTo>
                  <a:pt x="8892163" y="38100"/>
                </a:lnTo>
                <a:lnTo>
                  <a:pt x="10628288" y="38100"/>
                </a:lnTo>
                <a:lnTo>
                  <a:pt x="10573624" y="25400"/>
                </a:lnTo>
                <a:close/>
              </a:path>
              <a:path w="20104100" h="6756400" extrusionOk="0">
                <a:moveTo>
                  <a:pt x="10409307" y="12700"/>
                </a:moveTo>
                <a:lnTo>
                  <a:pt x="9103342" y="12700"/>
                </a:lnTo>
                <a:lnTo>
                  <a:pt x="9050266" y="25400"/>
                </a:lnTo>
                <a:lnTo>
                  <a:pt x="10464125" y="25400"/>
                </a:lnTo>
                <a:lnTo>
                  <a:pt x="10409307" y="12700"/>
                </a:lnTo>
                <a:close/>
              </a:path>
              <a:path w="20104100" h="6756400" extrusionOk="0">
                <a:moveTo>
                  <a:pt x="10134880" y="0"/>
                </a:moveTo>
                <a:lnTo>
                  <a:pt x="9371152" y="0"/>
                </a:lnTo>
                <a:lnTo>
                  <a:pt x="9317295" y="12700"/>
                </a:lnTo>
                <a:lnTo>
                  <a:pt x="10189782" y="12700"/>
                </a:lnTo>
                <a:lnTo>
                  <a:pt x="10134880" y="0"/>
                </a:lnTo>
                <a:close/>
              </a:path>
            </a:pathLst>
          </a:custGeom>
          <a:solidFill>
            <a:schemeClr val="accent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 name="Title 1"/>
          <p:cNvSpPr>
            <a:spLocks noGrp="1"/>
          </p:cNvSpPr>
          <p:nvPr>
            <p:ph type="title"/>
          </p:nvPr>
        </p:nvSpPr>
        <p:spPr>
          <a:xfrm>
            <a:off x="3609709" y="436569"/>
            <a:ext cx="12586969" cy="2015936"/>
          </a:xfrm>
        </p:spPr>
        <p:txBody>
          <a:bodyPr/>
          <a:lstStyle/>
          <a:p>
            <a:pPr algn="ctr"/>
            <a:r>
              <a:rPr lang="en-IN" sz="7200" b="1" dirty="0">
                <a:solidFill>
                  <a:schemeClr val="tx1"/>
                </a:solidFill>
              </a:rPr>
              <a:t>Comparison Matrix</a:t>
            </a:r>
            <a:br>
              <a:rPr lang="en-GB" sz="6000" dirty="0">
                <a:solidFill>
                  <a:schemeClr val="tx1"/>
                </a:solidFill>
              </a:rPr>
            </a:br>
            <a:endParaRPr lang="en-US" dirty="0">
              <a:solidFill>
                <a:schemeClr val="tx1"/>
              </a:solidFill>
            </a:endParaRPr>
          </a:p>
        </p:txBody>
      </p:sp>
      <p:graphicFrame>
        <p:nvGraphicFramePr>
          <p:cNvPr id="20" name="Table 19">
            <a:extLst>
              <a:ext uri="{FF2B5EF4-FFF2-40B4-BE49-F238E27FC236}">
                <a16:creationId xmlns:a16="http://schemas.microsoft.com/office/drawing/2014/main" id="{05564A88-B82F-897A-CD31-FB4B382A2159}"/>
              </a:ext>
            </a:extLst>
          </p:cNvPr>
          <p:cNvGraphicFramePr>
            <a:graphicFrameLocks noGrp="1"/>
          </p:cNvGraphicFramePr>
          <p:nvPr>
            <p:extLst>
              <p:ext uri="{D42A27DB-BD31-4B8C-83A1-F6EECF244321}">
                <p14:modId xmlns:p14="http://schemas.microsoft.com/office/powerpoint/2010/main" val="3829837952"/>
              </p:ext>
            </p:extLst>
          </p:nvPr>
        </p:nvGraphicFramePr>
        <p:xfrm>
          <a:off x="878994" y="2441700"/>
          <a:ext cx="11646588" cy="5440286"/>
        </p:xfrm>
        <a:graphic>
          <a:graphicData uri="http://schemas.openxmlformats.org/drawingml/2006/table">
            <a:tbl>
              <a:tblPr>
                <a:tableStyleId>{21E4AEA4-8DFA-4A89-87EB-49C32662AFE0}</a:tableStyleId>
              </a:tblPr>
              <a:tblGrid>
                <a:gridCol w="3971958">
                  <a:extLst>
                    <a:ext uri="{9D8B030D-6E8A-4147-A177-3AD203B41FA5}">
                      <a16:colId xmlns:a16="http://schemas.microsoft.com/office/drawing/2014/main" val="639601489"/>
                    </a:ext>
                  </a:extLst>
                </a:gridCol>
                <a:gridCol w="1784015">
                  <a:extLst>
                    <a:ext uri="{9D8B030D-6E8A-4147-A177-3AD203B41FA5}">
                      <a16:colId xmlns:a16="http://schemas.microsoft.com/office/drawing/2014/main" val="273552730"/>
                    </a:ext>
                  </a:extLst>
                </a:gridCol>
                <a:gridCol w="2255263">
                  <a:extLst>
                    <a:ext uri="{9D8B030D-6E8A-4147-A177-3AD203B41FA5}">
                      <a16:colId xmlns:a16="http://schemas.microsoft.com/office/drawing/2014/main" val="1078082569"/>
                    </a:ext>
                  </a:extLst>
                </a:gridCol>
                <a:gridCol w="2019639">
                  <a:extLst>
                    <a:ext uri="{9D8B030D-6E8A-4147-A177-3AD203B41FA5}">
                      <a16:colId xmlns:a16="http://schemas.microsoft.com/office/drawing/2014/main" val="1737527824"/>
                    </a:ext>
                  </a:extLst>
                </a:gridCol>
                <a:gridCol w="1615713">
                  <a:extLst>
                    <a:ext uri="{9D8B030D-6E8A-4147-A177-3AD203B41FA5}">
                      <a16:colId xmlns:a16="http://schemas.microsoft.com/office/drawing/2014/main" val="1506167502"/>
                    </a:ext>
                  </a:extLst>
                </a:gridCol>
              </a:tblGrid>
              <a:tr h="1232745">
                <a:tc>
                  <a:txBody>
                    <a:bodyPr/>
                    <a:lstStyle/>
                    <a:p>
                      <a:pPr algn="ctr" fontAlgn="b"/>
                      <a:r>
                        <a:rPr lang="en-GB" sz="2000" u="none" strike="noStrike" dirty="0">
                          <a:effectLst/>
                        </a:rPr>
                        <a:t>Models</a:t>
                      </a:r>
                      <a:endParaRPr lang="en-GB" sz="20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u="none" strike="noStrike" dirty="0">
                          <a:effectLst/>
                        </a:rPr>
                        <a:t>Loss</a:t>
                      </a:r>
                      <a:endParaRPr lang="en-GB" sz="20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u="none" strike="noStrike">
                          <a:effectLst/>
                        </a:rPr>
                        <a:t>Jacard Coeff</a:t>
                      </a:r>
                      <a:endParaRPr lang="en-GB" sz="20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u="none" strike="noStrike" dirty="0">
                          <a:effectLst/>
                        </a:rPr>
                        <a:t>Dice </a:t>
                      </a:r>
                      <a:r>
                        <a:rPr lang="en-GB" sz="2000" u="none" strike="noStrike" dirty="0" err="1">
                          <a:effectLst/>
                        </a:rPr>
                        <a:t>Coef</a:t>
                      </a:r>
                      <a:endParaRPr lang="en-GB" sz="20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u="none" strike="noStrike" dirty="0">
                          <a:effectLst/>
                        </a:rPr>
                        <a:t>IOU </a:t>
                      </a:r>
                      <a:endParaRPr lang="en-GB" sz="20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7131701"/>
                  </a:ext>
                </a:extLst>
              </a:tr>
              <a:tr h="968498">
                <a:tc>
                  <a:txBody>
                    <a:bodyPr/>
                    <a:lstStyle/>
                    <a:p>
                      <a:pPr algn="ctr" fontAlgn="b"/>
                      <a:r>
                        <a:rPr lang="en-GB" sz="2000" u="none" strike="noStrike" dirty="0">
                          <a:effectLst/>
                        </a:rPr>
                        <a:t>   SEGNET</a:t>
                      </a:r>
                      <a:endParaRPr lang="en-GB" sz="20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u="none" strike="noStrike" dirty="0">
                          <a:effectLst/>
                        </a:rPr>
                        <a:t>0.056</a:t>
                      </a:r>
                      <a:endParaRPr lang="en-GB" sz="20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u="none" strike="noStrike" dirty="0">
                          <a:effectLst/>
                        </a:rPr>
                        <a:t>0.610</a:t>
                      </a:r>
                      <a:endParaRPr lang="en-GB" sz="20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u="none" strike="noStrike" dirty="0">
                          <a:effectLst/>
                        </a:rPr>
                        <a:t>0.74</a:t>
                      </a:r>
                      <a:endParaRPr lang="en-GB" sz="20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u="none" strike="noStrike">
                          <a:effectLst/>
                        </a:rPr>
                        <a:t>0.57</a:t>
                      </a:r>
                      <a:endParaRPr lang="en-GB" sz="20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8125235"/>
                  </a:ext>
                </a:extLst>
              </a:tr>
              <a:tr h="1302047">
                <a:tc>
                  <a:txBody>
                    <a:bodyPr/>
                    <a:lstStyle/>
                    <a:p>
                      <a:pPr algn="ctr" fontAlgn="b"/>
                      <a:r>
                        <a:rPr lang="en-GB" sz="2000" u="none" strike="noStrike" dirty="0">
                          <a:effectLst/>
                        </a:rPr>
                        <a:t>  </a:t>
                      </a:r>
                      <a:r>
                        <a:rPr lang="en-GB" sz="2000" u="none" strike="noStrike" dirty="0" err="1">
                          <a:effectLst/>
                        </a:rPr>
                        <a:t>DrNet</a:t>
                      </a:r>
                      <a:r>
                        <a:rPr lang="en-GB" sz="2000" u="none" strike="noStrike" dirty="0">
                          <a:effectLst/>
                        </a:rPr>
                        <a:t> 1 (</a:t>
                      </a:r>
                      <a:r>
                        <a:rPr lang="en-GB" sz="2000" u="none" strike="noStrike" dirty="0" err="1">
                          <a:effectLst/>
                        </a:rPr>
                        <a:t>DropAlt</a:t>
                      </a:r>
                      <a:r>
                        <a:rPr lang="en-GB" sz="2000" u="none" strike="noStrike" dirty="0">
                          <a:effectLst/>
                        </a:rPr>
                        <a:t>, Reg)</a:t>
                      </a:r>
                      <a:endParaRPr lang="en-GB" sz="20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u="none" strike="noStrike">
                          <a:effectLst/>
                        </a:rPr>
                        <a:t>0.076</a:t>
                      </a:r>
                      <a:endParaRPr lang="en-GB" sz="20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u="none" strike="noStrike" dirty="0">
                          <a:effectLst/>
                        </a:rPr>
                        <a:t>0.580</a:t>
                      </a:r>
                      <a:endParaRPr lang="en-GB" sz="20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u="none" strike="noStrike" dirty="0">
                          <a:effectLst/>
                        </a:rPr>
                        <a:t>0.85</a:t>
                      </a:r>
                      <a:endParaRPr lang="en-GB" sz="20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u="none" strike="noStrike">
                          <a:effectLst/>
                        </a:rPr>
                        <a:t>0.63</a:t>
                      </a:r>
                      <a:endParaRPr lang="en-GB" sz="20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2290763"/>
                  </a:ext>
                </a:extLst>
              </a:tr>
              <a:tr h="968498">
                <a:tc>
                  <a:txBody>
                    <a:bodyPr/>
                    <a:lstStyle/>
                    <a:p>
                      <a:pPr algn="ctr" fontAlgn="b"/>
                      <a:r>
                        <a:rPr lang="en-GB" sz="2000" u="none" strike="noStrike" dirty="0">
                          <a:effectLst/>
                        </a:rPr>
                        <a:t>  </a:t>
                      </a:r>
                      <a:r>
                        <a:rPr lang="en-GB" sz="2000" u="none" strike="noStrike" dirty="0" err="1">
                          <a:effectLst/>
                        </a:rPr>
                        <a:t>DrNet</a:t>
                      </a:r>
                      <a:r>
                        <a:rPr lang="en-GB" sz="2000" u="none" strike="noStrike" dirty="0">
                          <a:effectLst/>
                        </a:rPr>
                        <a:t> 2 (Reg)</a:t>
                      </a:r>
                      <a:endParaRPr lang="en-GB" sz="20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u="none" strike="noStrike">
                          <a:effectLst/>
                        </a:rPr>
                        <a:t>0.069</a:t>
                      </a:r>
                      <a:endParaRPr lang="en-GB" sz="20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u="none" strike="noStrike" dirty="0">
                          <a:effectLst/>
                        </a:rPr>
                        <a:t>0.600</a:t>
                      </a:r>
                      <a:endParaRPr lang="en-GB" sz="20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u="none" strike="noStrike" dirty="0">
                          <a:effectLst/>
                        </a:rPr>
                        <a:t>0.871</a:t>
                      </a:r>
                      <a:endParaRPr lang="en-GB" sz="20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u="none" strike="noStrike" dirty="0">
                          <a:effectLst/>
                        </a:rPr>
                        <a:t>0.702</a:t>
                      </a:r>
                      <a:endParaRPr lang="en-GB" sz="20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3106233"/>
                  </a:ext>
                </a:extLst>
              </a:tr>
              <a:tr h="968498">
                <a:tc>
                  <a:txBody>
                    <a:bodyPr/>
                    <a:lstStyle/>
                    <a:p>
                      <a:pPr algn="ctr" fontAlgn="b"/>
                      <a:r>
                        <a:rPr lang="en-GB" sz="2000" u="none" strike="noStrike" dirty="0">
                          <a:effectLst/>
                        </a:rPr>
                        <a:t>  </a:t>
                      </a:r>
                      <a:r>
                        <a:rPr lang="en-GB" sz="2000" u="none" strike="noStrike" dirty="0" err="1">
                          <a:effectLst/>
                        </a:rPr>
                        <a:t>DrNet</a:t>
                      </a:r>
                      <a:r>
                        <a:rPr lang="en-GB" sz="2000" u="none" strike="noStrike" dirty="0">
                          <a:effectLst/>
                        </a:rPr>
                        <a:t> 3 (</a:t>
                      </a:r>
                      <a:r>
                        <a:rPr lang="en-GB" sz="2000" u="none" strike="noStrike" dirty="0" err="1">
                          <a:effectLst/>
                        </a:rPr>
                        <a:t>DropAlt</a:t>
                      </a:r>
                      <a:r>
                        <a:rPr lang="en-GB" sz="2000" u="none" strike="noStrike" dirty="0">
                          <a:effectLst/>
                        </a:rPr>
                        <a:t>)</a:t>
                      </a:r>
                      <a:endParaRPr lang="en-GB" sz="20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u="none" strike="noStrike" dirty="0">
                          <a:effectLst/>
                        </a:rPr>
                        <a:t>0.055</a:t>
                      </a:r>
                      <a:endParaRPr lang="en-GB" sz="20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u="none" strike="noStrike">
                          <a:effectLst/>
                        </a:rPr>
                        <a:t>0.612</a:t>
                      </a:r>
                      <a:endParaRPr lang="en-GB" sz="20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u="none" strike="noStrike" dirty="0">
                          <a:effectLst/>
                        </a:rPr>
                        <a:t>0.855</a:t>
                      </a:r>
                      <a:endParaRPr lang="en-GB" sz="20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u="none" strike="noStrike" dirty="0">
                          <a:effectLst/>
                        </a:rPr>
                        <a:t>0.79</a:t>
                      </a:r>
                      <a:endParaRPr lang="en-GB" sz="20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4477852"/>
                  </a:ext>
                </a:extLst>
              </a:tr>
            </a:tbl>
          </a:graphicData>
        </a:graphic>
      </p:graphicFrame>
      <p:pic>
        <p:nvPicPr>
          <p:cNvPr id="21" name="Picture 2" descr="Jaccard index - Wikipedia">
            <a:extLst>
              <a:ext uri="{FF2B5EF4-FFF2-40B4-BE49-F238E27FC236}">
                <a16:creationId xmlns:a16="http://schemas.microsoft.com/office/drawing/2014/main" id="{4AC7DB44-7A01-BB91-D071-32B1E3EB0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3711" y="600153"/>
            <a:ext cx="5018567" cy="384332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segmentation - neural network probability output and loss function  (example: dice loss) - Data Science Stack Exchange">
            <a:extLst>
              <a:ext uri="{FF2B5EF4-FFF2-40B4-BE49-F238E27FC236}">
                <a16:creationId xmlns:a16="http://schemas.microsoft.com/office/drawing/2014/main" id="{9BF374A6-6CB5-3267-C228-23738A4056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131" r="6249"/>
          <a:stretch/>
        </p:blipFill>
        <p:spPr bwMode="auto">
          <a:xfrm>
            <a:off x="14391023" y="4443479"/>
            <a:ext cx="4860994" cy="5440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446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51"/>
        <p:cNvGrpSpPr/>
        <p:nvPr/>
      </p:nvGrpSpPr>
      <p:grpSpPr>
        <a:xfrm>
          <a:off x="0" y="0"/>
          <a:ext cx="0" cy="0"/>
          <a:chOff x="0" y="0"/>
          <a:chExt cx="0" cy="0"/>
        </a:xfrm>
      </p:grpSpPr>
      <p:sp>
        <p:nvSpPr>
          <p:cNvPr id="158" name="Google Shape;158;p7"/>
          <p:cNvSpPr txBox="1">
            <a:spLocks noGrp="1"/>
          </p:cNvSpPr>
          <p:nvPr>
            <p:ph type="title"/>
          </p:nvPr>
        </p:nvSpPr>
        <p:spPr>
          <a:xfrm>
            <a:off x="4274036" y="3594984"/>
            <a:ext cx="11825771" cy="4331294"/>
          </a:xfrm>
          <a:prstGeom prst="rect">
            <a:avLst/>
          </a:prstGeom>
          <a:noFill/>
          <a:ln>
            <a:noFill/>
          </a:ln>
        </p:spPr>
        <p:txBody>
          <a:bodyPr spcFirstLastPara="1" wrap="square" lIns="0" tIns="17125" rIns="0" bIns="0" anchor="t" anchorCtr="0">
            <a:spAutoFit/>
          </a:bodyPr>
          <a:lstStyle/>
          <a:p>
            <a:pPr marL="76200" lvl="0">
              <a:spcBef>
                <a:spcPts val="1000"/>
              </a:spcBef>
            </a:pPr>
            <a:r>
              <a:rPr lang="en-US" sz="4000" b="1" dirty="0">
                <a:solidFill>
                  <a:schemeClr val="tx1"/>
                </a:solidFill>
              </a:rPr>
              <a:t>Data Collection</a:t>
            </a:r>
            <a:r>
              <a:rPr lang="en-US" sz="4000" dirty="0">
                <a:solidFill>
                  <a:schemeClr val="tx1"/>
                </a:solidFill>
              </a:rPr>
              <a:t>-Since our model was based on the healthcare sector  obtaining verified dataset by an expert is very essential.</a:t>
            </a:r>
            <a:br>
              <a:rPr lang="en-US" sz="4000" dirty="0">
                <a:solidFill>
                  <a:schemeClr val="tx1"/>
                </a:solidFill>
              </a:rPr>
            </a:br>
            <a:r>
              <a:rPr lang="en-US" sz="4000" dirty="0">
                <a:solidFill>
                  <a:schemeClr val="tx1"/>
                </a:solidFill>
              </a:rPr>
              <a:t>Overfitting-Since the classification dataset was limited our model faced overfitting.</a:t>
            </a:r>
            <a:br>
              <a:rPr lang="en-US" sz="4800" dirty="0">
                <a:solidFill>
                  <a:schemeClr val="tx1"/>
                </a:solidFill>
              </a:rPr>
            </a:br>
            <a:r>
              <a:rPr lang="en-US" sz="3600" dirty="0">
                <a:solidFill>
                  <a:schemeClr val="tx1"/>
                </a:solidFill>
              </a:rPr>
              <a:t>  </a:t>
            </a:r>
            <a:br>
              <a:rPr lang="en-US" sz="3600" dirty="0">
                <a:solidFill>
                  <a:schemeClr val="tx1"/>
                </a:solidFill>
              </a:rPr>
            </a:br>
            <a:endParaRPr sz="3600" dirty="0">
              <a:solidFill>
                <a:schemeClr val="tx1"/>
              </a:solidFill>
            </a:endParaRPr>
          </a:p>
        </p:txBody>
      </p:sp>
      <p:sp>
        <p:nvSpPr>
          <p:cNvPr id="3" name="Text Placeholder 2"/>
          <p:cNvSpPr>
            <a:spLocks noGrp="1"/>
          </p:cNvSpPr>
          <p:nvPr>
            <p:ph type="body" idx="1"/>
          </p:nvPr>
        </p:nvSpPr>
        <p:spPr>
          <a:xfrm>
            <a:off x="2778591" y="2172625"/>
            <a:ext cx="12530245" cy="1107996"/>
          </a:xfrm>
        </p:spPr>
        <p:txBody>
          <a:bodyPr/>
          <a:lstStyle/>
          <a:p>
            <a:r>
              <a:rPr lang="en-IN" sz="7200" b="1" dirty="0">
                <a:solidFill>
                  <a:schemeClr val="tx1"/>
                </a:solidFill>
              </a:rPr>
              <a:t>Challenges Faced</a:t>
            </a:r>
            <a:endParaRPr lang="en-US" sz="7200" b="1" dirty="0">
              <a:solidFill>
                <a:schemeClr val="tx1"/>
              </a:solidFill>
            </a:endParaRPr>
          </a:p>
        </p:txBody>
      </p:sp>
      <p:sp>
        <p:nvSpPr>
          <p:cNvPr id="159" name="Google Shape;159;p7"/>
          <p:cNvSpPr txBox="1">
            <a:spLocks noGrp="1"/>
          </p:cNvSpPr>
          <p:nvPr>
            <p:ph type="sldNum" idx="12"/>
          </p:nvPr>
        </p:nvSpPr>
        <p:spPr>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18</a:t>
            </a:fld>
            <a:endParaRPr/>
          </a:p>
        </p:txBody>
      </p:sp>
      <p:sp>
        <p:nvSpPr>
          <p:cNvPr id="162" name="Google Shape;162;p7"/>
          <p:cNvSpPr/>
          <p:nvPr/>
        </p:nvSpPr>
        <p:spPr>
          <a:xfrm>
            <a:off x="0" y="-539700"/>
            <a:ext cx="40881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7"/>
          <p:cNvSpPr txBox="1"/>
          <p:nvPr/>
        </p:nvSpPr>
        <p:spPr>
          <a:xfrm>
            <a:off x="183525" y="-465150"/>
            <a:ext cx="42366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dirty="0">
                <a:solidFill>
                  <a:srgbClr val="FFFFFF"/>
                </a:solidFill>
                <a:latin typeface="Lato"/>
                <a:ea typeface="Lato"/>
                <a:cs typeface="Lato"/>
                <a:sym typeface="Lato"/>
              </a:rPr>
              <a:t>SAMPLE CONTENT SLIDE</a:t>
            </a:r>
            <a:endParaRPr sz="2450" b="1" i="0" u="none" strike="noStrike" cap="none" dirty="0">
              <a:solidFill>
                <a:srgbClr val="FFFFFF"/>
              </a:solidFill>
              <a:latin typeface="Lato"/>
              <a:ea typeface="Lato"/>
              <a:cs typeface="Lato"/>
              <a:sym typeface="Lato"/>
            </a:endParaRPr>
          </a:p>
        </p:txBody>
      </p:sp>
      <p:sp>
        <p:nvSpPr>
          <p:cNvPr id="16" name="Google Shape;80;p3"/>
          <p:cNvSpPr/>
          <p:nvPr/>
        </p:nvSpPr>
        <p:spPr>
          <a:xfrm>
            <a:off x="0" y="4255800"/>
            <a:ext cx="3997325" cy="6320155"/>
          </a:xfrm>
          <a:custGeom>
            <a:avLst/>
            <a:gdLst/>
            <a:ahLst/>
            <a:cxnLst/>
            <a:rect l="l" t="t" r="r" b="b"/>
            <a:pathLst>
              <a:path w="3997325" h="6320155" extrusionOk="0">
                <a:moveTo>
                  <a:pt x="0" y="0"/>
                </a:moveTo>
                <a:lnTo>
                  <a:pt x="0" y="6320139"/>
                </a:lnTo>
                <a:lnTo>
                  <a:pt x="207818" y="6277573"/>
                </a:lnTo>
                <a:lnTo>
                  <a:pt x="422674" y="6229727"/>
                </a:lnTo>
                <a:lnTo>
                  <a:pt x="695142" y="6164167"/>
                </a:lnTo>
                <a:lnTo>
                  <a:pt x="963856" y="6094396"/>
                </a:lnTo>
                <a:lnTo>
                  <a:pt x="1170300" y="6037114"/>
                </a:lnTo>
                <a:lnTo>
                  <a:pt x="1364360" y="5979824"/>
                </a:lnTo>
                <a:lnTo>
                  <a:pt x="1499108" y="5937572"/>
                </a:lnTo>
                <a:lnTo>
                  <a:pt x="1582759" y="5910023"/>
                </a:lnTo>
                <a:lnTo>
                  <a:pt x="1660818" y="5883145"/>
                </a:lnTo>
                <a:lnTo>
                  <a:pt x="1732730" y="5857087"/>
                </a:lnTo>
                <a:lnTo>
                  <a:pt x="1797942" y="5831998"/>
                </a:lnTo>
                <a:lnTo>
                  <a:pt x="1845189" y="5810745"/>
                </a:lnTo>
                <a:lnTo>
                  <a:pt x="1892577" y="5788622"/>
                </a:lnTo>
                <a:lnTo>
                  <a:pt x="1940072" y="5765655"/>
                </a:lnTo>
                <a:lnTo>
                  <a:pt x="1987640" y="5741874"/>
                </a:lnTo>
                <a:lnTo>
                  <a:pt x="2035247" y="5717307"/>
                </a:lnTo>
                <a:lnTo>
                  <a:pt x="2082859" y="5691981"/>
                </a:lnTo>
                <a:lnTo>
                  <a:pt x="2130441" y="5665925"/>
                </a:lnTo>
                <a:lnTo>
                  <a:pt x="2177959" y="5639168"/>
                </a:lnTo>
                <a:lnTo>
                  <a:pt x="2225380" y="5611737"/>
                </a:lnTo>
                <a:lnTo>
                  <a:pt x="2272668" y="5583660"/>
                </a:lnTo>
                <a:lnTo>
                  <a:pt x="2319790" y="5554966"/>
                </a:lnTo>
                <a:lnTo>
                  <a:pt x="2366711" y="5525684"/>
                </a:lnTo>
                <a:lnTo>
                  <a:pt x="2413398" y="5495840"/>
                </a:lnTo>
                <a:lnTo>
                  <a:pt x="2459815" y="5465464"/>
                </a:lnTo>
                <a:lnTo>
                  <a:pt x="2505930" y="5434583"/>
                </a:lnTo>
                <a:lnTo>
                  <a:pt x="2551708" y="5403226"/>
                </a:lnTo>
                <a:lnTo>
                  <a:pt x="2597114" y="5371422"/>
                </a:lnTo>
                <a:lnTo>
                  <a:pt x="2642115" y="5339197"/>
                </a:lnTo>
                <a:lnTo>
                  <a:pt x="2686675" y="5306581"/>
                </a:lnTo>
                <a:lnTo>
                  <a:pt x="2730762" y="5273601"/>
                </a:lnTo>
                <a:lnTo>
                  <a:pt x="2774341" y="5240286"/>
                </a:lnTo>
                <a:lnTo>
                  <a:pt x="2817378" y="5206665"/>
                </a:lnTo>
                <a:lnTo>
                  <a:pt x="2859838" y="5172764"/>
                </a:lnTo>
                <a:lnTo>
                  <a:pt x="2901687" y="5138613"/>
                </a:lnTo>
                <a:lnTo>
                  <a:pt x="2942891" y="5104240"/>
                </a:lnTo>
                <a:lnTo>
                  <a:pt x="2983417" y="5069672"/>
                </a:lnTo>
                <a:lnTo>
                  <a:pt x="3023229" y="5034939"/>
                </a:lnTo>
                <a:lnTo>
                  <a:pt x="3062294" y="5000067"/>
                </a:lnTo>
                <a:lnTo>
                  <a:pt x="3100577" y="4965086"/>
                </a:lnTo>
                <a:lnTo>
                  <a:pt x="3138045" y="4930024"/>
                </a:lnTo>
                <a:lnTo>
                  <a:pt x="3174662" y="4894909"/>
                </a:lnTo>
                <a:lnTo>
                  <a:pt x="3210396" y="4859768"/>
                </a:lnTo>
                <a:lnTo>
                  <a:pt x="3245211" y="4824631"/>
                </a:lnTo>
                <a:lnTo>
                  <a:pt x="3279074" y="4789526"/>
                </a:lnTo>
                <a:lnTo>
                  <a:pt x="3311950" y="4754480"/>
                </a:lnTo>
                <a:lnTo>
                  <a:pt x="3343805" y="4719522"/>
                </a:lnTo>
                <a:lnTo>
                  <a:pt x="3374605" y="4684680"/>
                </a:lnTo>
                <a:lnTo>
                  <a:pt x="3404316" y="4649982"/>
                </a:lnTo>
                <a:lnTo>
                  <a:pt x="3432904" y="4615456"/>
                </a:lnTo>
                <a:lnTo>
                  <a:pt x="3460334" y="4581132"/>
                </a:lnTo>
                <a:lnTo>
                  <a:pt x="3486573" y="4547036"/>
                </a:lnTo>
                <a:lnTo>
                  <a:pt x="3511585" y="4513197"/>
                </a:lnTo>
                <a:lnTo>
                  <a:pt x="3535337" y="4479644"/>
                </a:lnTo>
                <a:lnTo>
                  <a:pt x="3557795" y="4446404"/>
                </a:lnTo>
                <a:lnTo>
                  <a:pt x="3578925" y="4413506"/>
                </a:lnTo>
                <a:lnTo>
                  <a:pt x="3617062" y="4348847"/>
                </a:lnTo>
                <a:lnTo>
                  <a:pt x="3634001" y="4317143"/>
                </a:lnTo>
                <a:lnTo>
                  <a:pt x="3659878" y="4273276"/>
                </a:lnTo>
                <a:lnTo>
                  <a:pt x="3684772" y="4229205"/>
                </a:lnTo>
                <a:lnTo>
                  <a:pt x="3708685" y="4184941"/>
                </a:lnTo>
                <a:lnTo>
                  <a:pt x="3731621" y="4140497"/>
                </a:lnTo>
                <a:lnTo>
                  <a:pt x="3753583" y="4095887"/>
                </a:lnTo>
                <a:lnTo>
                  <a:pt x="3774574" y="4051122"/>
                </a:lnTo>
                <a:lnTo>
                  <a:pt x="3794597" y="4006216"/>
                </a:lnTo>
                <a:lnTo>
                  <a:pt x="3813655" y="3961180"/>
                </a:lnTo>
                <a:lnTo>
                  <a:pt x="3831752" y="3916027"/>
                </a:lnTo>
                <a:lnTo>
                  <a:pt x="3848890" y="3870770"/>
                </a:lnTo>
                <a:lnTo>
                  <a:pt x="3865073" y="3825422"/>
                </a:lnTo>
                <a:lnTo>
                  <a:pt x="3880304" y="3779995"/>
                </a:lnTo>
                <a:lnTo>
                  <a:pt x="3894585" y="3734501"/>
                </a:lnTo>
                <a:lnTo>
                  <a:pt x="3907921" y="3688953"/>
                </a:lnTo>
                <a:lnTo>
                  <a:pt x="3920314" y="3643364"/>
                </a:lnTo>
                <a:lnTo>
                  <a:pt x="3931767" y="3597746"/>
                </a:lnTo>
                <a:lnTo>
                  <a:pt x="3942284" y="3552112"/>
                </a:lnTo>
                <a:lnTo>
                  <a:pt x="3951867" y="3506474"/>
                </a:lnTo>
                <a:lnTo>
                  <a:pt x="3960521" y="3460845"/>
                </a:lnTo>
                <a:lnTo>
                  <a:pt x="3968247" y="3415238"/>
                </a:lnTo>
                <a:lnTo>
                  <a:pt x="3975049" y="3369665"/>
                </a:lnTo>
                <a:lnTo>
                  <a:pt x="3980930" y="3324138"/>
                </a:lnTo>
                <a:lnTo>
                  <a:pt x="3985894" y="3278670"/>
                </a:lnTo>
                <a:lnTo>
                  <a:pt x="3989943" y="3233274"/>
                </a:lnTo>
                <a:lnTo>
                  <a:pt x="3993080" y="3187963"/>
                </a:lnTo>
                <a:lnTo>
                  <a:pt x="3995310" y="3142748"/>
                </a:lnTo>
                <a:lnTo>
                  <a:pt x="3996634" y="3097643"/>
                </a:lnTo>
                <a:lnTo>
                  <a:pt x="3997056" y="3052659"/>
                </a:lnTo>
                <a:lnTo>
                  <a:pt x="3996580" y="3007810"/>
                </a:lnTo>
                <a:lnTo>
                  <a:pt x="3995207" y="2963108"/>
                </a:lnTo>
                <a:lnTo>
                  <a:pt x="3992942" y="2918566"/>
                </a:lnTo>
                <a:lnTo>
                  <a:pt x="3989788" y="2874196"/>
                </a:lnTo>
                <a:lnTo>
                  <a:pt x="3985747" y="2830011"/>
                </a:lnTo>
                <a:lnTo>
                  <a:pt x="3980823" y="2786023"/>
                </a:lnTo>
                <a:lnTo>
                  <a:pt x="3975020" y="2742245"/>
                </a:lnTo>
                <a:lnTo>
                  <a:pt x="3968339" y="2698690"/>
                </a:lnTo>
                <a:lnTo>
                  <a:pt x="3960784" y="2655370"/>
                </a:lnTo>
                <a:lnTo>
                  <a:pt x="3952359" y="2612297"/>
                </a:lnTo>
                <a:lnTo>
                  <a:pt x="3943066" y="2569484"/>
                </a:lnTo>
                <a:lnTo>
                  <a:pt x="3932909" y="2526944"/>
                </a:lnTo>
                <a:lnTo>
                  <a:pt x="3921891" y="2484689"/>
                </a:lnTo>
                <a:lnTo>
                  <a:pt x="3910015" y="2442732"/>
                </a:lnTo>
                <a:lnTo>
                  <a:pt x="3897284" y="2401086"/>
                </a:lnTo>
                <a:lnTo>
                  <a:pt x="3883701" y="2359763"/>
                </a:lnTo>
                <a:lnTo>
                  <a:pt x="3869269" y="2318775"/>
                </a:lnTo>
                <a:lnTo>
                  <a:pt x="3853992" y="2278135"/>
                </a:lnTo>
                <a:lnTo>
                  <a:pt x="3837872" y="2237855"/>
                </a:lnTo>
                <a:lnTo>
                  <a:pt x="3820913" y="2197949"/>
                </a:lnTo>
                <a:lnTo>
                  <a:pt x="3803118" y="2158429"/>
                </a:lnTo>
                <a:lnTo>
                  <a:pt x="3784490" y="2119307"/>
                </a:lnTo>
                <a:lnTo>
                  <a:pt x="3765033" y="2080596"/>
                </a:lnTo>
                <a:lnTo>
                  <a:pt x="3744748" y="2042309"/>
                </a:lnTo>
                <a:lnTo>
                  <a:pt x="3723640" y="2004457"/>
                </a:lnTo>
                <a:lnTo>
                  <a:pt x="3701712" y="1967054"/>
                </a:lnTo>
                <a:lnTo>
                  <a:pt x="3678966" y="1930112"/>
                </a:lnTo>
                <a:lnTo>
                  <a:pt x="3655406" y="1893644"/>
                </a:lnTo>
                <a:lnTo>
                  <a:pt x="3631035" y="1857663"/>
                </a:lnTo>
                <a:lnTo>
                  <a:pt x="3605856" y="1822180"/>
                </a:lnTo>
                <a:lnTo>
                  <a:pt x="3579873" y="1787208"/>
                </a:lnTo>
                <a:lnTo>
                  <a:pt x="3553087" y="1752760"/>
                </a:lnTo>
                <a:lnTo>
                  <a:pt x="3525504" y="1718849"/>
                </a:lnTo>
                <a:lnTo>
                  <a:pt x="3497125" y="1685487"/>
                </a:lnTo>
                <a:lnTo>
                  <a:pt x="3467954" y="1652687"/>
                </a:lnTo>
                <a:lnTo>
                  <a:pt x="3437993" y="1620461"/>
                </a:lnTo>
                <a:lnTo>
                  <a:pt x="3407247" y="1588822"/>
                </a:lnTo>
                <a:lnTo>
                  <a:pt x="3375718" y="1557782"/>
                </a:lnTo>
                <a:lnTo>
                  <a:pt x="3343410" y="1527353"/>
                </a:lnTo>
                <a:lnTo>
                  <a:pt x="3310325" y="1497550"/>
                </a:lnTo>
                <a:lnTo>
                  <a:pt x="3276466" y="1468383"/>
                </a:lnTo>
                <a:lnTo>
                  <a:pt x="3241838" y="1439866"/>
                </a:lnTo>
                <a:lnTo>
                  <a:pt x="3206442" y="1412011"/>
                </a:lnTo>
                <a:lnTo>
                  <a:pt x="3170282" y="1384831"/>
                </a:lnTo>
                <a:lnTo>
                  <a:pt x="3133362" y="1358338"/>
                </a:lnTo>
                <a:lnTo>
                  <a:pt x="3095683" y="1332545"/>
                </a:lnTo>
                <a:lnTo>
                  <a:pt x="3057251" y="1307464"/>
                </a:lnTo>
                <a:lnTo>
                  <a:pt x="3018066" y="1283108"/>
                </a:lnTo>
                <a:lnTo>
                  <a:pt x="2978134" y="1259490"/>
                </a:lnTo>
                <a:lnTo>
                  <a:pt x="2937456" y="1236622"/>
                </a:lnTo>
                <a:lnTo>
                  <a:pt x="2896037" y="1214517"/>
                </a:lnTo>
                <a:lnTo>
                  <a:pt x="2853878" y="1193186"/>
                </a:lnTo>
                <a:lnTo>
                  <a:pt x="2810326" y="1168064"/>
                </a:lnTo>
                <a:lnTo>
                  <a:pt x="2765675" y="1142798"/>
                </a:lnTo>
                <a:lnTo>
                  <a:pt x="2673493" y="1092023"/>
                </a:lnTo>
                <a:lnTo>
                  <a:pt x="2578163" y="1041241"/>
                </a:lnTo>
                <a:lnTo>
                  <a:pt x="2480517" y="990832"/>
                </a:lnTo>
                <a:lnTo>
                  <a:pt x="2381386" y="941176"/>
                </a:lnTo>
                <a:lnTo>
                  <a:pt x="2281601" y="892655"/>
                </a:lnTo>
                <a:lnTo>
                  <a:pt x="2181993" y="845648"/>
                </a:lnTo>
                <a:lnTo>
                  <a:pt x="2083394" y="800535"/>
                </a:lnTo>
                <a:lnTo>
                  <a:pt x="1986635" y="757697"/>
                </a:lnTo>
                <a:lnTo>
                  <a:pt x="1892547" y="717515"/>
                </a:lnTo>
                <a:lnTo>
                  <a:pt x="1801962" y="680368"/>
                </a:lnTo>
                <a:lnTo>
                  <a:pt x="1758242" y="663051"/>
                </a:lnTo>
                <a:lnTo>
                  <a:pt x="1715710" y="646636"/>
                </a:lnTo>
                <a:lnTo>
                  <a:pt x="1674469" y="631170"/>
                </a:lnTo>
                <a:lnTo>
                  <a:pt x="1634623" y="616701"/>
                </a:lnTo>
                <a:lnTo>
                  <a:pt x="1596277" y="603275"/>
                </a:lnTo>
                <a:lnTo>
                  <a:pt x="1559533" y="590942"/>
                </a:lnTo>
                <a:lnTo>
                  <a:pt x="1491270" y="569739"/>
                </a:lnTo>
                <a:lnTo>
                  <a:pt x="0" y="0"/>
                </a:lnTo>
                <a:close/>
              </a:path>
            </a:pathLst>
          </a:custGeom>
          <a:solidFill>
            <a:schemeClr val="accent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81;p3"/>
          <p:cNvSpPr/>
          <p:nvPr/>
        </p:nvSpPr>
        <p:spPr>
          <a:xfrm>
            <a:off x="16376518" y="3594984"/>
            <a:ext cx="3728085" cy="7713980"/>
          </a:xfrm>
          <a:custGeom>
            <a:avLst/>
            <a:gdLst/>
            <a:ahLst/>
            <a:cxnLst/>
            <a:rect l="l" t="t" r="r" b="b"/>
            <a:pathLst>
              <a:path w="3728084" h="7713980" extrusionOk="0">
                <a:moveTo>
                  <a:pt x="3564031" y="0"/>
                </a:moveTo>
                <a:lnTo>
                  <a:pt x="3514817" y="429"/>
                </a:lnTo>
                <a:lnTo>
                  <a:pt x="3465842" y="1358"/>
                </a:lnTo>
                <a:lnTo>
                  <a:pt x="3417117" y="2787"/>
                </a:lnTo>
                <a:lnTo>
                  <a:pt x="3368654" y="4716"/>
                </a:lnTo>
                <a:lnTo>
                  <a:pt x="3320464" y="7147"/>
                </a:lnTo>
                <a:lnTo>
                  <a:pt x="3272559" y="10080"/>
                </a:lnTo>
                <a:lnTo>
                  <a:pt x="3224948" y="13517"/>
                </a:lnTo>
                <a:lnTo>
                  <a:pt x="3177644" y="17458"/>
                </a:lnTo>
                <a:lnTo>
                  <a:pt x="3130657" y="21903"/>
                </a:lnTo>
                <a:lnTo>
                  <a:pt x="3083999" y="26855"/>
                </a:lnTo>
                <a:lnTo>
                  <a:pt x="3037681" y="32313"/>
                </a:lnTo>
                <a:lnTo>
                  <a:pt x="2991714" y="38280"/>
                </a:lnTo>
                <a:lnTo>
                  <a:pt x="2946109" y="44754"/>
                </a:lnTo>
                <a:lnTo>
                  <a:pt x="2900877" y="51739"/>
                </a:lnTo>
                <a:lnTo>
                  <a:pt x="2856029" y="59233"/>
                </a:lnTo>
                <a:lnTo>
                  <a:pt x="2811578" y="67239"/>
                </a:lnTo>
                <a:lnTo>
                  <a:pt x="2767533" y="75757"/>
                </a:lnTo>
                <a:lnTo>
                  <a:pt x="2723905" y="84788"/>
                </a:lnTo>
                <a:lnTo>
                  <a:pt x="2680707" y="94333"/>
                </a:lnTo>
                <a:lnTo>
                  <a:pt x="2637950" y="104392"/>
                </a:lnTo>
                <a:lnTo>
                  <a:pt x="2595643" y="114967"/>
                </a:lnTo>
                <a:lnTo>
                  <a:pt x="2553799" y="126059"/>
                </a:lnTo>
                <a:lnTo>
                  <a:pt x="2512429" y="137668"/>
                </a:lnTo>
                <a:lnTo>
                  <a:pt x="2471543" y="149795"/>
                </a:lnTo>
                <a:lnTo>
                  <a:pt x="2431154" y="162442"/>
                </a:lnTo>
                <a:lnTo>
                  <a:pt x="2391271" y="175608"/>
                </a:lnTo>
                <a:lnTo>
                  <a:pt x="2351907" y="189296"/>
                </a:lnTo>
                <a:lnTo>
                  <a:pt x="2313072" y="203505"/>
                </a:lnTo>
                <a:lnTo>
                  <a:pt x="2274778" y="218237"/>
                </a:lnTo>
                <a:lnTo>
                  <a:pt x="2237035" y="233492"/>
                </a:lnTo>
                <a:lnTo>
                  <a:pt x="2199856" y="249272"/>
                </a:lnTo>
                <a:lnTo>
                  <a:pt x="2163250" y="265577"/>
                </a:lnTo>
                <a:lnTo>
                  <a:pt x="2127230" y="282409"/>
                </a:lnTo>
                <a:lnTo>
                  <a:pt x="2091806" y="299767"/>
                </a:lnTo>
                <a:lnTo>
                  <a:pt x="2056989" y="317654"/>
                </a:lnTo>
                <a:lnTo>
                  <a:pt x="2022792" y="336069"/>
                </a:lnTo>
                <a:lnTo>
                  <a:pt x="1989223" y="355014"/>
                </a:lnTo>
                <a:lnTo>
                  <a:pt x="1956296" y="374490"/>
                </a:lnTo>
                <a:lnTo>
                  <a:pt x="1910145" y="395125"/>
                </a:lnTo>
                <a:lnTo>
                  <a:pt x="1864059" y="416723"/>
                </a:lnTo>
                <a:lnTo>
                  <a:pt x="1818064" y="439256"/>
                </a:lnTo>
                <a:lnTo>
                  <a:pt x="1772189" y="462698"/>
                </a:lnTo>
                <a:lnTo>
                  <a:pt x="1726459" y="487022"/>
                </a:lnTo>
                <a:lnTo>
                  <a:pt x="1680901" y="512202"/>
                </a:lnTo>
                <a:lnTo>
                  <a:pt x="1635541" y="538211"/>
                </a:lnTo>
                <a:lnTo>
                  <a:pt x="1590406" y="565022"/>
                </a:lnTo>
                <a:lnTo>
                  <a:pt x="1545524" y="592608"/>
                </a:lnTo>
                <a:lnTo>
                  <a:pt x="1500919" y="620943"/>
                </a:lnTo>
                <a:lnTo>
                  <a:pt x="1456620" y="650000"/>
                </a:lnTo>
                <a:lnTo>
                  <a:pt x="1412653" y="679752"/>
                </a:lnTo>
                <a:lnTo>
                  <a:pt x="1369044" y="710172"/>
                </a:lnTo>
                <a:lnTo>
                  <a:pt x="1325820" y="741234"/>
                </a:lnTo>
                <a:lnTo>
                  <a:pt x="1283007" y="772911"/>
                </a:lnTo>
                <a:lnTo>
                  <a:pt x="1240633" y="805175"/>
                </a:lnTo>
                <a:lnTo>
                  <a:pt x="1198723" y="838002"/>
                </a:lnTo>
                <a:lnTo>
                  <a:pt x="1157306" y="871363"/>
                </a:lnTo>
                <a:lnTo>
                  <a:pt x="1116406" y="905232"/>
                </a:lnTo>
                <a:lnTo>
                  <a:pt x="1076051" y="939582"/>
                </a:lnTo>
                <a:lnTo>
                  <a:pt x="1036267" y="974387"/>
                </a:lnTo>
                <a:lnTo>
                  <a:pt x="997082" y="1009619"/>
                </a:lnTo>
                <a:lnTo>
                  <a:pt x="958521" y="1045252"/>
                </a:lnTo>
                <a:lnTo>
                  <a:pt x="920611" y="1081260"/>
                </a:lnTo>
                <a:lnTo>
                  <a:pt x="883379" y="1117615"/>
                </a:lnTo>
                <a:lnTo>
                  <a:pt x="846852" y="1154291"/>
                </a:lnTo>
                <a:lnTo>
                  <a:pt x="811056" y="1191261"/>
                </a:lnTo>
                <a:lnTo>
                  <a:pt x="776018" y="1228498"/>
                </a:lnTo>
                <a:lnTo>
                  <a:pt x="741764" y="1265976"/>
                </a:lnTo>
                <a:lnTo>
                  <a:pt x="708321" y="1303668"/>
                </a:lnTo>
                <a:lnTo>
                  <a:pt x="675716" y="1341547"/>
                </a:lnTo>
                <a:lnTo>
                  <a:pt x="643976" y="1379586"/>
                </a:lnTo>
                <a:lnTo>
                  <a:pt x="613126" y="1417758"/>
                </a:lnTo>
                <a:lnTo>
                  <a:pt x="583194" y="1456038"/>
                </a:lnTo>
                <a:lnTo>
                  <a:pt x="554206" y="1494398"/>
                </a:lnTo>
                <a:lnTo>
                  <a:pt x="526189" y="1532811"/>
                </a:lnTo>
                <a:lnTo>
                  <a:pt x="499170" y="1571251"/>
                </a:lnTo>
                <a:lnTo>
                  <a:pt x="473174" y="1609690"/>
                </a:lnTo>
                <a:lnTo>
                  <a:pt x="448230" y="1648103"/>
                </a:lnTo>
                <a:lnTo>
                  <a:pt x="424363" y="1686463"/>
                </a:lnTo>
                <a:lnTo>
                  <a:pt x="401599" y="1724742"/>
                </a:lnTo>
                <a:lnTo>
                  <a:pt x="379967" y="1762914"/>
                </a:lnTo>
                <a:lnTo>
                  <a:pt x="359492" y="1800952"/>
                </a:lnTo>
                <a:lnTo>
                  <a:pt x="340200" y="1838830"/>
                </a:lnTo>
                <a:lnTo>
                  <a:pt x="322119" y="1876520"/>
                </a:lnTo>
                <a:lnTo>
                  <a:pt x="305276" y="1913997"/>
                </a:lnTo>
                <a:lnTo>
                  <a:pt x="289696" y="1951232"/>
                </a:lnTo>
                <a:lnTo>
                  <a:pt x="275407" y="1988201"/>
                </a:lnTo>
                <a:lnTo>
                  <a:pt x="262434" y="2024875"/>
                </a:lnTo>
                <a:lnTo>
                  <a:pt x="250806" y="2061228"/>
                </a:lnTo>
                <a:lnTo>
                  <a:pt x="240547" y="2097234"/>
                </a:lnTo>
                <a:lnTo>
                  <a:pt x="225713" y="2135992"/>
                </a:lnTo>
                <a:lnTo>
                  <a:pt x="211366" y="2175065"/>
                </a:lnTo>
                <a:lnTo>
                  <a:pt x="197504" y="2214446"/>
                </a:lnTo>
                <a:lnTo>
                  <a:pt x="184127" y="2254132"/>
                </a:lnTo>
                <a:lnTo>
                  <a:pt x="171232" y="2294115"/>
                </a:lnTo>
                <a:lnTo>
                  <a:pt x="158819" y="2334392"/>
                </a:lnTo>
                <a:lnTo>
                  <a:pt x="146885" y="2374955"/>
                </a:lnTo>
                <a:lnTo>
                  <a:pt x="135429" y="2415801"/>
                </a:lnTo>
                <a:lnTo>
                  <a:pt x="124450" y="2456924"/>
                </a:lnTo>
                <a:lnTo>
                  <a:pt x="113946" y="2498318"/>
                </a:lnTo>
                <a:lnTo>
                  <a:pt x="103916" y="2539977"/>
                </a:lnTo>
                <a:lnTo>
                  <a:pt x="94358" y="2581898"/>
                </a:lnTo>
                <a:lnTo>
                  <a:pt x="85270" y="2624073"/>
                </a:lnTo>
                <a:lnTo>
                  <a:pt x="76652" y="2666498"/>
                </a:lnTo>
                <a:lnTo>
                  <a:pt x="68500" y="2709167"/>
                </a:lnTo>
                <a:lnTo>
                  <a:pt x="60815" y="2752076"/>
                </a:lnTo>
                <a:lnTo>
                  <a:pt x="53595" y="2795218"/>
                </a:lnTo>
                <a:lnTo>
                  <a:pt x="46837" y="2838588"/>
                </a:lnTo>
                <a:lnTo>
                  <a:pt x="40541" y="2882181"/>
                </a:lnTo>
                <a:lnTo>
                  <a:pt x="34705" y="2925991"/>
                </a:lnTo>
                <a:lnTo>
                  <a:pt x="29328" y="2970014"/>
                </a:lnTo>
                <a:lnTo>
                  <a:pt x="24407" y="3014243"/>
                </a:lnTo>
                <a:lnTo>
                  <a:pt x="19942" y="3058673"/>
                </a:lnTo>
                <a:lnTo>
                  <a:pt x="15930" y="3103299"/>
                </a:lnTo>
                <a:lnTo>
                  <a:pt x="12372" y="3148116"/>
                </a:lnTo>
                <a:lnTo>
                  <a:pt x="9264" y="3193118"/>
                </a:lnTo>
                <a:lnTo>
                  <a:pt x="6605" y="3238299"/>
                </a:lnTo>
                <a:lnTo>
                  <a:pt x="4394" y="3283655"/>
                </a:lnTo>
                <a:lnTo>
                  <a:pt x="2630" y="3329180"/>
                </a:lnTo>
                <a:lnTo>
                  <a:pt x="1310" y="3374868"/>
                </a:lnTo>
                <a:lnTo>
                  <a:pt x="434" y="3420715"/>
                </a:lnTo>
                <a:lnTo>
                  <a:pt x="0" y="3466714"/>
                </a:lnTo>
                <a:lnTo>
                  <a:pt x="5" y="3512861"/>
                </a:lnTo>
                <a:lnTo>
                  <a:pt x="450" y="3559149"/>
                </a:lnTo>
                <a:lnTo>
                  <a:pt x="1332" y="3605575"/>
                </a:lnTo>
                <a:lnTo>
                  <a:pt x="2650" y="3652131"/>
                </a:lnTo>
                <a:lnTo>
                  <a:pt x="4401" y="3698814"/>
                </a:lnTo>
                <a:lnTo>
                  <a:pt x="6586" y="3745616"/>
                </a:lnTo>
                <a:lnTo>
                  <a:pt x="9202" y="3792534"/>
                </a:lnTo>
                <a:lnTo>
                  <a:pt x="12247" y="3839562"/>
                </a:lnTo>
                <a:lnTo>
                  <a:pt x="15721" y="3886694"/>
                </a:lnTo>
                <a:lnTo>
                  <a:pt x="19622" y="3933925"/>
                </a:lnTo>
                <a:lnTo>
                  <a:pt x="23947" y="3981249"/>
                </a:lnTo>
                <a:lnTo>
                  <a:pt x="28696" y="4028662"/>
                </a:lnTo>
                <a:lnTo>
                  <a:pt x="33868" y="4076157"/>
                </a:lnTo>
                <a:lnTo>
                  <a:pt x="39460" y="4123730"/>
                </a:lnTo>
                <a:lnTo>
                  <a:pt x="45471" y="4171374"/>
                </a:lnTo>
                <a:lnTo>
                  <a:pt x="51899" y="4219086"/>
                </a:lnTo>
                <a:lnTo>
                  <a:pt x="58744" y="4266858"/>
                </a:lnTo>
                <a:lnTo>
                  <a:pt x="66003" y="4314686"/>
                </a:lnTo>
                <a:lnTo>
                  <a:pt x="73676" y="4362565"/>
                </a:lnTo>
                <a:lnTo>
                  <a:pt x="81760" y="4410489"/>
                </a:lnTo>
                <a:lnTo>
                  <a:pt x="90254" y="4458452"/>
                </a:lnTo>
                <a:lnTo>
                  <a:pt x="99156" y="4506450"/>
                </a:lnTo>
                <a:lnTo>
                  <a:pt x="108465" y="4554477"/>
                </a:lnTo>
                <a:lnTo>
                  <a:pt x="118180" y="4602527"/>
                </a:lnTo>
                <a:lnTo>
                  <a:pt x="128299" y="4650595"/>
                </a:lnTo>
                <a:lnTo>
                  <a:pt x="138820" y="4698676"/>
                </a:lnTo>
                <a:lnTo>
                  <a:pt x="149743" y="4746765"/>
                </a:lnTo>
                <a:lnTo>
                  <a:pt x="161064" y="4794855"/>
                </a:lnTo>
                <a:lnTo>
                  <a:pt x="172784" y="4842942"/>
                </a:lnTo>
                <a:lnTo>
                  <a:pt x="184900" y="4891020"/>
                </a:lnTo>
                <a:lnTo>
                  <a:pt x="197411" y="4939084"/>
                </a:lnTo>
                <a:lnTo>
                  <a:pt x="210315" y="4987129"/>
                </a:lnTo>
                <a:lnTo>
                  <a:pt x="223611" y="5035148"/>
                </a:lnTo>
                <a:lnTo>
                  <a:pt x="237297" y="5083137"/>
                </a:lnTo>
                <a:lnTo>
                  <a:pt x="251372" y="5131090"/>
                </a:lnTo>
                <a:lnTo>
                  <a:pt x="265835" y="5179003"/>
                </a:lnTo>
                <a:lnTo>
                  <a:pt x="280683" y="5226868"/>
                </a:lnTo>
                <a:lnTo>
                  <a:pt x="295916" y="5274682"/>
                </a:lnTo>
                <a:lnTo>
                  <a:pt x="311531" y="5322439"/>
                </a:lnTo>
                <a:lnTo>
                  <a:pt x="327528" y="5370132"/>
                </a:lnTo>
                <a:lnTo>
                  <a:pt x="343905" y="5417758"/>
                </a:lnTo>
                <a:lnTo>
                  <a:pt x="360659" y="5465310"/>
                </a:lnTo>
                <a:lnTo>
                  <a:pt x="377791" y="5512784"/>
                </a:lnTo>
                <a:lnTo>
                  <a:pt x="395297" y="5560173"/>
                </a:lnTo>
                <a:lnTo>
                  <a:pt x="413177" y="5607473"/>
                </a:lnTo>
                <a:lnTo>
                  <a:pt x="431430" y="5654678"/>
                </a:lnTo>
                <a:lnTo>
                  <a:pt x="450053" y="5701782"/>
                </a:lnTo>
                <a:lnTo>
                  <a:pt x="469045" y="5748781"/>
                </a:lnTo>
                <a:lnTo>
                  <a:pt x="488405" y="5795668"/>
                </a:lnTo>
                <a:lnTo>
                  <a:pt x="508131" y="5842439"/>
                </a:lnTo>
                <a:lnTo>
                  <a:pt x="528222" y="5889088"/>
                </a:lnTo>
                <a:lnTo>
                  <a:pt x="548676" y="5935609"/>
                </a:lnTo>
                <a:lnTo>
                  <a:pt x="569491" y="5981998"/>
                </a:lnTo>
                <a:lnTo>
                  <a:pt x="590666" y="6028249"/>
                </a:lnTo>
                <a:lnTo>
                  <a:pt x="612200" y="6074357"/>
                </a:lnTo>
                <a:lnTo>
                  <a:pt x="634091" y="6120315"/>
                </a:lnTo>
                <a:lnTo>
                  <a:pt x="656338" y="6166120"/>
                </a:lnTo>
                <a:lnTo>
                  <a:pt x="678938" y="6211764"/>
                </a:lnTo>
                <a:lnTo>
                  <a:pt x="701891" y="6257244"/>
                </a:lnTo>
                <a:lnTo>
                  <a:pt x="725195" y="6302553"/>
                </a:lnTo>
                <a:lnTo>
                  <a:pt x="748848" y="6347687"/>
                </a:lnTo>
                <a:lnTo>
                  <a:pt x="772850" y="6392639"/>
                </a:lnTo>
                <a:lnTo>
                  <a:pt x="797198" y="6437405"/>
                </a:lnTo>
                <a:lnTo>
                  <a:pt x="821891" y="6481979"/>
                </a:lnTo>
                <a:lnTo>
                  <a:pt x="846927" y="6526356"/>
                </a:lnTo>
                <a:lnTo>
                  <a:pt x="872305" y="6570529"/>
                </a:lnTo>
                <a:lnTo>
                  <a:pt x="898023" y="6614495"/>
                </a:lnTo>
                <a:lnTo>
                  <a:pt x="924081" y="6658247"/>
                </a:lnTo>
                <a:lnTo>
                  <a:pt x="950475" y="6701781"/>
                </a:lnTo>
                <a:lnTo>
                  <a:pt x="977206" y="6745090"/>
                </a:lnTo>
                <a:lnTo>
                  <a:pt x="1004271" y="6788169"/>
                </a:lnTo>
                <a:lnTo>
                  <a:pt x="1031669" y="6831014"/>
                </a:lnTo>
                <a:lnTo>
                  <a:pt x="1059398" y="6873618"/>
                </a:lnTo>
                <a:lnTo>
                  <a:pt x="1087456" y="6915976"/>
                </a:lnTo>
                <a:lnTo>
                  <a:pt x="1115844" y="6958083"/>
                </a:lnTo>
                <a:lnTo>
                  <a:pt x="1144557" y="6999934"/>
                </a:lnTo>
                <a:lnTo>
                  <a:pt x="1173597" y="7041522"/>
                </a:lnTo>
                <a:lnTo>
                  <a:pt x="1202959" y="7082843"/>
                </a:lnTo>
                <a:lnTo>
                  <a:pt x="1232644" y="7123892"/>
                </a:lnTo>
                <a:lnTo>
                  <a:pt x="1262650" y="7164662"/>
                </a:lnTo>
                <a:lnTo>
                  <a:pt x="1292975" y="7205149"/>
                </a:lnTo>
                <a:lnTo>
                  <a:pt x="1323618" y="7245347"/>
                </a:lnTo>
                <a:lnTo>
                  <a:pt x="1354577" y="7285250"/>
                </a:lnTo>
                <a:lnTo>
                  <a:pt x="1385850" y="7324854"/>
                </a:lnTo>
                <a:lnTo>
                  <a:pt x="1417437" y="7364153"/>
                </a:lnTo>
                <a:lnTo>
                  <a:pt x="1449335" y="7403142"/>
                </a:lnTo>
                <a:lnTo>
                  <a:pt x="1481543" y="7441814"/>
                </a:lnTo>
                <a:lnTo>
                  <a:pt x="1514060" y="7480166"/>
                </a:lnTo>
                <a:lnTo>
                  <a:pt x="1546884" y="7518190"/>
                </a:lnTo>
                <a:lnTo>
                  <a:pt x="1580014" y="7555883"/>
                </a:lnTo>
                <a:lnTo>
                  <a:pt x="1613448" y="7593239"/>
                </a:lnTo>
                <a:lnTo>
                  <a:pt x="1647184" y="7630251"/>
                </a:lnTo>
                <a:lnTo>
                  <a:pt x="1681221" y="7666916"/>
                </a:lnTo>
                <a:lnTo>
                  <a:pt x="1715558" y="7703227"/>
                </a:lnTo>
                <a:lnTo>
                  <a:pt x="1725523" y="7713571"/>
                </a:lnTo>
                <a:lnTo>
                  <a:pt x="3727581" y="7713571"/>
                </a:lnTo>
                <a:lnTo>
                  <a:pt x="3727581" y="2147"/>
                </a:lnTo>
                <a:lnTo>
                  <a:pt x="3663134" y="633"/>
                </a:lnTo>
                <a:lnTo>
                  <a:pt x="3613474" y="68"/>
                </a:lnTo>
                <a:lnTo>
                  <a:pt x="3564031" y="0"/>
                </a:lnTo>
                <a:close/>
              </a:path>
            </a:pathLst>
          </a:custGeom>
          <a:solidFill>
            <a:schemeClr val="accent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34818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35"/>
        <p:cNvGrpSpPr/>
        <p:nvPr/>
      </p:nvGrpSpPr>
      <p:grpSpPr>
        <a:xfrm>
          <a:off x="0" y="0"/>
          <a:ext cx="0" cy="0"/>
          <a:chOff x="0" y="0"/>
          <a:chExt cx="0" cy="0"/>
        </a:xfrm>
      </p:grpSpPr>
      <p:sp>
        <p:nvSpPr>
          <p:cNvPr id="136" name="Google Shape;136;p6"/>
          <p:cNvSpPr/>
          <p:nvPr/>
        </p:nvSpPr>
        <p:spPr>
          <a:xfrm>
            <a:off x="0" y="0"/>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7" name="Google Shape;137;p6"/>
          <p:cNvGrpSpPr/>
          <p:nvPr/>
        </p:nvGrpSpPr>
        <p:grpSpPr>
          <a:xfrm>
            <a:off x="4188354" y="1"/>
            <a:ext cx="15915745" cy="10350365"/>
            <a:chOff x="4188354" y="376951"/>
            <a:chExt cx="15915745" cy="10350365"/>
          </a:xfrm>
        </p:grpSpPr>
        <p:pic>
          <p:nvPicPr>
            <p:cNvPr id="138" name="Google Shape;138;p6"/>
            <p:cNvPicPr preferRelativeResize="0"/>
            <p:nvPr/>
          </p:nvPicPr>
          <p:blipFill rotWithShape="1">
            <a:blip r:embed="rId3">
              <a:alphaModFix/>
            </a:blip>
            <a:srcRect/>
            <a:stretch/>
          </p:blipFill>
          <p:spPr>
            <a:xfrm>
              <a:off x="4188354" y="376951"/>
              <a:ext cx="15915745" cy="10350365"/>
            </a:xfrm>
            <a:prstGeom prst="rect">
              <a:avLst/>
            </a:prstGeom>
            <a:noFill/>
            <a:ln>
              <a:noFill/>
            </a:ln>
          </p:spPr>
        </p:pic>
        <p:sp>
          <p:nvSpPr>
            <p:cNvPr id="139" name="Google Shape;139;p6"/>
            <p:cNvSpPr/>
            <p:nvPr/>
          </p:nvSpPr>
          <p:spPr>
            <a:xfrm>
              <a:off x="10321617" y="5941297"/>
              <a:ext cx="347345" cy="173990"/>
            </a:xfrm>
            <a:custGeom>
              <a:avLst/>
              <a:gdLst/>
              <a:ahLst/>
              <a:cxnLst/>
              <a:rect l="l" t="t" r="r" b="b"/>
              <a:pathLst>
                <a:path w="347345" h="173989" extrusionOk="0">
                  <a:moveTo>
                    <a:pt x="262327" y="0"/>
                  </a:moveTo>
                  <a:lnTo>
                    <a:pt x="255793" y="0"/>
                  </a:lnTo>
                  <a:lnTo>
                    <a:pt x="252264" y="3518"/>
                  </a:lnTo>
                  <a:lnTo>
                    <a:pt x="252264" y="10062"/>
                  </a:lnTo>
                  <a:lnTo>
                    <a:pt x="253144" y="12041"/>
                  </a:lnTo>
                  <a:lnTo>
                    <a:pt x="319948" y="78824"/>
                  </a:lnTo>
                  <a:lnTo>
                    <a:pt x="3539" y="78824"/>
                  </a:lnTo>
                  <a:lnTo>
                    <a:pt x="0" y="82353"/>
                  </a:lnTo>
                  <a:lnTo>
                    <a:pt x="0" y="91075"/>
                  </a:lnTo>
                  <a:lnTo>
                    <a:pt x="3539" y="94593"/>
                  </a:lnTo>
                  <a:lnTo>
                    <a:pt x="319948" y="94593"/>
                  </a:lnTo>
                  <a:lnTo>
                    <a:pt x="253144" y="161398"/>
                  </a:lnTo>
                  <a:lnTo>
                    <a:pt x="252264" y="163366"/>
                  </a:lnTo>
                  <a:lnTo>
                    <a:pt x="252264" y="169900"/>
                  </a:lnTo>
                  <a:lnTo>
                    <a:pt x="255793" y="173418"/>
                  </a:lnTo>
                  <a:lnTo>
                    <a:pt x="262327" y="173418"/>
                  </a:lnTo>
                  <a:lnTo>
                    <a:pt x="264285" y="172549"/>
                  </a:lnTo>
                  <a:lnTo>
                    <a:pt x="345968" y="90866"/>
                  </a:lnTo>
                  <a:lnTo>
                    <a:pt x="346858" y="88897"/>
                  </a:lnTo>
                  <a:lnTo>
                    <a:pt x="346858" y="84541"/>
                  </a:lnTo>
                  <a:lnTo>
                    <a:pt x="345968" y="82562"/>
                  </a:lnTo>
                  <a:lnTo>
                    <a:pt x="344544" y="81138"/>
                  </a:lnTo>
                  <a:lnTo>
                    <a:pt x="264285" y="890"/>
                  </a:lnTo>
                  <a:lnTo>
                    <a:pt x="262327"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 name="Google Shape;141;p6"/>
          <p:cNvSpPr txBox="1"/>
          <p:nvPr/>
        </p:nvSpPr>
        <p:spPr>
          <a:xfrm rot="5400000">
            <a:off x="18788669" y="1226158"/>
            <a:ext cx="1640839" cy="25209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450"/>
              <a:buFont typeface="Arial"/>
              <a:buNone/>
            </a:pPr>
            <a:r>
              <a:rPr lang="en-US" sz="1450" b="0" i="0" u="none" strike="noStrike" cap="none">
                <a:solidFill>
                  <a:srgbClr val="75818B"/>
                </a:solidFill>
                <a:latin typeface="Barlow Light"/>
                <a:ea typeface="Barlow Light"/>
                <a:cs typeface="Barlow Light"/>
                <a:sym typeface="Barlow Light"/>
              </a:rPr>
              <a:t>YOUR BRAND NAME</a:t>
            </a:r>
            <a:endParaRPr sz="1450" b="0" i="0" u="none" strike="noStrike" cap="none">
              <a:solidFill>
                <a:srgbClr val="000000"/>
              </a:solidFill>
              <a:latin typeface="Barlow Light"/>
              <a:ea typeface="Barlow Light"/>
              <a:cs typeface="Barlow Light"/>
              <a:sym typeface="Barlow Light"/>
            </a:endParaRPr>
          </a:p>
        </p:txBody>
      </p:sp>
      <p:sp>
        <p:nvSpPr>
          <p:cNvPr id="142" name="Google Shape;142;p6"/>
          <p:cNvSpPr/>
          <p:nvPr/>
        </p:nvSpPr>
        <p:spPr>
          <a:xfrm>
            <a:off x="19570084" y="9130612"/>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6"/>
          <p:cNvSpPr txBox="1">
            <a:spLocks noGrp="1"/>
          </p:cNvSpPr>
          <p:nvPr>
            <p:ph type="sldNum" idx="12"/>
          </p:nvPr>
        </p:nvSpPr>
        <p:spPr>
          <a:xfrm>
            <a:off x="19458688" y="10667603"/>
            <a:ext cx="318134" cy="327025"/>
          </a:xfrm>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19</a:t>
            </a:fld>
            <a:endParaRPr/>
          </a:p>
        </p:txBody>
      </p:sp>
      <p:sp>
        <p:nvSpPr>
          <p:cNvPr id="144" name="Google Shape;144;p6"/>
          <p:cNvSpPr/>
          <p:nvPr/>
        </p:nvSpPr>
        <p:spPr>
          <a:xfrm>
            <a:off x="0" y="-539700"/>
            <a:ext cx="36315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6"/>
          <p:cNvSpPr txBox="1"/>
          <p:nvPr/>
        </p:nvSpPr>
        <p:spPr>
          <a:xfrm>
            <a:off x="183525" y="-465150"/>
            <a:ext cx="33597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SECTION TITLE SLIDE</a:t>
            </a:r>
            <a:endParaRPr sz="2450" b="1" i="0" u="none" strike="noStrike" cap="none">
              <a:solidFill>
                <a:srgbClr val="FFFFFF"/>
              </a:solidFill>
              <a:latin typeface="Lato"/>
              <a:ea typeface="Lato"/>
              <a:cs typeface="Lato"/>
              <a:sym typeface="Lato"/>
            </a:endParaRPr>
          </a:p>
        </p:txBody>
      </p:sp>
      <p:sp>
        <p:nvSpPr>
          <p:cNvPr id="146" name="Google Shape;146;p6"/>
          <p:cNvSpPr txBox="1">
            <a:spLocks noGrp="1"/>
          </p:cNvSpPr>
          <p:nvPr>
            <p:ph type="title"/>
          </p:nvPr>
        </p:nvSpPr>
        <p:spPr>
          <a:xfrm>
            <a:off x="2165244" y="4029061"/>
            <a:ext cx="6489658" cy="2551324"/>
          </a:xfrm>
          <a:prstGeom prst="rect">
            <a:avLst/>
          </a:prstGeom>
          <a:noFill/>
          <a:ln>
            <a:noFill/>
          </a:ln>
        </p:spPr>
        <p:txBody>
          <a:bodyPr spcFirstLastPara="1" wrap="square" lIns="0" tIns="12050" rIns="0" bIns="0" anchor="t" anchorCtr="0">
            <a:spAutoFit/>
          </a:bodyPr>
          <a:lstStyle/>
          <a:p>
            <a:pPr marL="12700" marR="5080" lvl="0" indent="0" algn="l" rtl="0">
              <a:lnSpc>
                <a:spcPct val="100000"/>
              </a:lnSpc>
              <a:spcBef>
                <a:spcPts val="0"/>
              </a:spcBef>
              <a:spcAft>
                <a:spcPts val="0"/>
              </a:spcAft>
              <a:buSzPts val="1400"/>
              <a:buNone/>
            </a:pPr>
            <a:r>
              <a:rPr lang="en-US" sz="8250" dirty="0">
                <a:solidFill>
                  <a:srgbClr val="FFFFFF"/>
                </a:solidFill>
              </a:rPr>
              <a:t>Security and Compliance</a:t>
            </a:r>
            <a:endParaRPr sz="8250" dirty="0"/>
          </a:p>
        </p:txBody>
      </p:sp>
      <p:sp>
        <p:nvSpPr>
          <p:cNvPr id="147" name="Google Shape;147;p6"/>
          <p:cNvSpPr txBox="1"/>
          <p:nvPr/>
        </p:nvSpPr>
        <p:spPr>
          <a:xfrm>
            <a:off x="2165244" y="6882083"/>
            <a:ext cx="6308725" cy="1503676"/>
          </a:xfrm>
          <a:prstGeom prst="rect">
            <a:avLst/>
          </a:prstGeom>
          <a:noFill/>
          <a:ln>
            <a:noFill/>
          </a:ln>
        </p:spPr>
        <p:txBody>
          <a:bodyPr spcFirstLastPara="1" wrap="square" lIns="0" tIns="11425" rIns="0" bIns="0" anchor="t" anchorCtr="0">
            <a:spAutoFit/>
          </a:bodyPr>
          <a:lstStyle/>
          <a:p>
            <a:pPr marL="12700" marR="5080" lvl="0" indent="0" rtl="0">
              <a:lnSpc>
                <a:spcPct val="101499"/>
              </a:lnSpc>
              <a:spcBef>
                <a:spcPts val="0"/>
              </a:spcBef>
              <a:spcAft>
                <a:spcPts val="0"/>
              </a:spcAft>
              <a:buClr>
                <a:srgbClr val="000000"/>
              </a:buClr>
              <a:buSzPts val="1950"/>
              <a:buFont typeface="Arial"/>
              <a:buNone/>
            </a:pPr>
            <a:r>
              <a:rPr lang="en-US" sz="3200" dirty="0">
                <a:solidFill>
                  <a:srgbClr val="B6C0C5"/>
                </a:solidFill>
                <a:latin typeface="Archivo"/>
                <a:ea typeface="Archivo"/>
                <a:cs typeface="Archivo"/>
                <a:sym typeface="Archivo"/>
              </a:rPr>
              <a:t>Protecting patient’s data is essential when it comes to deploying AI in healthcare.</a:t>
            </a:r>
            <a:endParaRPr sz="3200" dirty="0">
              <a:solidFill>
                <a:srgbClr val="B6C0C5"/>
              </a:solidFill>
              <a:latin typeface="Archivo"/>
              <a:ea typeface="Archivo"/>
              <a:cs typeface="Archivo"/>
              <a:sym typeface="Archivo"/>
            </a:endParaRPr>
          </a:p>
        </p:txBody>
      </p:sp>
    </p:spTree>
    <p:extLst>
      <p:ext uri="{BB962C8B-B14F-4D97-AF65-F5344CB8AC3E}">
        <p14:creationId xmlns:p14="http://schemas.microsoft.com/office/powerpoint/2010/main" val="3782233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10;&#10;Description automatically generated">
            <a:extLst>
              <a:ext uri="{FF2B5EF4-FFF2-40B4-BE49-F238E27FC236}">
                <a16:creationId xmlns:a16="http://schemas.microsoft.com/office/drawing/2014/main" id="{74CD17CA-6AD8-B7B3-A18B-6F04743AA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961" y="1069408"/>
            <a:ext cx="3225040" cy="3961579"/>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 name="Picture 3" descr="A person smiling for the camera&#10;&#10;Description automatically generated with medium confidence">
            <a:extLst>
              <a:ext uri="{FF2B5EF4-FFF2-40B4-BE49-F238E27FC236}">
                <a16:creationId xmlns:a16="http://schemas.microsoft.com/office/drawing/2014/main" id="{39F7AA6B-39AA-6B7B-6496-7121DAB3BC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2850" y="5794177"/>
            <a:ext cx="2690074" cy="3742712"/>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descr="A person smiling for the camera&#10;&#10;Description automatically generated with medium confidence">
            <a:extLst>
              <a:ext uri="{FF2B5EF4-FFF2-40B4-BE49-F238E27FC236}">
                <a16:creationId xmlns:a16="http://schemas.microsoft.com/office/drawing/2014/main" id="{C4DD08DD-B358-0CB2-BFE1-A85809C11D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96883" y="897899"/>
            <a:ext cx="3650028" cy="372184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6" name="Picture 5" descr="A picture containing person, clothing, indoor&#10;&#10;Description automatically generated">
            <a:extLst>
              <a:ext uri="{FF2B5EF4-FFF2-40B4-BE49-F238E27FC236}">
                <a16:creationId xmlns:a16="http://schemas.microsoft.com/office/drawing/2014/main" id="{0115A594-DE53-E5BF-CD1E-E91672AAED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6961" y="6538798"/>
            <a:ext cx="2923684" cy="3078442"/>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7" name="Picture 6" descr="A person folding his arms&#10;&#10;Description automatically generated with medium confidence">
            <a:extLst>
              <a:ext uri="{FF2B5EF4-FFF2-40B4-BE49-F238E27FC236}">
                <a16:creationId xmlns:a16="http://schemas.microsoft.com/office/drawing/2014/main" id="{234DFC3A-3BFB-2AFC-F797-374E620E4B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66783" y="6112249"/>
            <a:ext cx="2704636" cy="3603928"/>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rotWithShape="1">
          <a:blip r:embed="rId8">
            <a:extLst>
              <a:ext uri="{28A0092B-C50C-407E-A947-70E740481C1C}">
                <a14:useLocalDpi xmlns:a14="http://schemas.microsoft.com/office/drawing/2010/main" val="0"/>
              </a:ext>
            </a:extLst>
          </a:blip>
          <a:srcRect l="-3645" t="23172" r="3645" b="34697"/>
          <a:stretch/>
        </p:blipFill>
        <p:spPr>
          <a:xfrm>
            <a:off x="6871852" y="679657"/>
            <a:ext cx="4211072" cy="38230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extBox 8"/>
          <p:cNvSpPr txBox="1"/>
          <p:nvPr/>
        </p:nvSpPr>
        <p:spPr>
          <a:xfrm>
            <a:off x="1722474" y="5486400"/>
            <a:ext cx="2849527" cy="307777"/>
          </a:xfrm>
          <a:prstGeom prst="rect">
            <a:avLst/>
          </a:prstGeom>
          <a:noFill/>
        </p:spPr>
        <p:txBody>
          <a:bodyPr wrap="square" rtlCol="0">
            <a:spAutoFit/>
          </a:bodyPr>
          <a:lstStyle/>
          <a:p>
            <a:endParaRPr lang="en-US" dirty="0"/>
          </a:p>
        </p:txBody>
      </p:sp>
      <p:sp>
        <p:nvSpPr>
          <p:cNvPr id="10" name="Rectangle 9"/>
          <p:cNvSpPr/>
          <p:nvPr/>
        </p:nvSpPr>
        <p:spPr>
          <a:xfrm>
            <a:off x="14353565" y="10027004"/>
            <a:ext cx="2254102" cy="1200329"/>
          </a:xfrm>
          <a:prstGeom prst="rect">
            <a:avLst/>
          </a:prstGeom>
        </p:spPr>
        <p:txBody>
          <a:bodyPr wrap="square">
            <a:spAutoFit/>
          </a:bodyPr>
          <a:lstStyle/>
          <a:p>
            <a:pPr algn="ctr"/>
            <a:r>
              <a:rPr lang="en-IN" sz="2400" dirty="0">
                <a:solidFill>
                  <a:schemeClr val="bg1"/>
                </a:solidFill>
                <a:latin typeface="Aharoni" panose="02010803020104030203" pitchFamily="2" charset="-79"/>
                <a:cs typeface="Aharoni" panose="02010803020104030203" pitchFamily="2" charset="-79"/>
              </a:rPr>
              <a:t>Aditya </a:t>
            </a:r>
            <a:r>
              <a:rPr lang="en-IN" sz="2400" dirty="0" err="1">
                <a:solidFill>
                  <a:schemeClr val="bg1"/>
                </a:solidFill>
                <a:latin typeface="Aharoni" panose="02010803020104030203" pitchFamily="2" charset="-79"/>
                <a:cs typeface="Aharoni" panose="02010803020104030203" pitchFamily="2" charset="-79"/>
              </a:rPr>
              <a:t>Ranganathan</a:t>
            </a:r>
            <a:endParaRPr lang="en-IN" sz="2400" dirty="0">
              <a:solidFill>
                <a:schemeClr val="bg1"/>
              </a:solidFill>
              <a:latin typeface="Aharoni" panose="02010803020104030203" pitchFamily="2" charset="-79"/>
              <a:cs typeface="Aharoni" panose="02010803020104030203" pitchFamily="2" charset="-79"/>
            </a:endParaRPr>
          </a:p>
          <a:p>
            <a:pPr algn="ctr"/>
            <a:r>
              <a:rPr lang="en-IN" sz="2400" dirty="0">
                <a:solidFill>
                  <a:schemeClr val="bg1"/>
                </a:solidFill>
                <a:latin typeface="Aharoni" panose="02010803020104030203" pitchFamily="2" charset="-79"/>
                <a:cs typeface="Aharoni" panose="02010803020104030203" pitchFamily="2" charset="-79"/>
              </a:rPr>
              <a:t>Business model</a:t>
            </a:r>
            <a:endParaRPr lang="en-GB" sz="2400" dirty="0">
              <a:solidFill>
                <a:schemeClr val="bg1"/>
              </a:solidFill>
              <a:latin typeface="Aharoni" panose="02010803020104030203" pitchFamily="2" charset="-79"/>
              <a:cs typeface="Aharoni" panose="02010803020104030203" pitchFamily="2" charset="-79"/>
            </a:endParaRPr>
          </a:p>
        </p:txBody>
      </p:sp>
      <p:sp>
        <p:nvSpPr>
          <p:cNvPr id="11" name="TextBox 10">
            <a:extLst>
              <a:ext uri="{FF2B5EF4-FFF2-40B4-BE49-F238E27FC236}">
                <a16:creationId xmlns:a16="http://schemas.microsoft.com/office/drawing/2014/main" id="{5B57604C-B299-865F-A0FD-6C1BC96E0DC6}"/>
              </a:ext>
            </a:extLst>
          </p:cNvPr>
          <p:cNvSpPr txBox="1"/>
          <p:nvPr/>
        </p:nvSpPr>
        <p:spPr>
          <a:xfrm>
            <a:off x="1986297" y="5191050"/>
            <a:ext cx="2139136" cy="830997"/>
          </a:xfrm>
          <a:prstGeom prst="rect">
            <a:avLst/>
          </a:prstGeom>
          <a:noFill/>
        </p:spPr>
        <p:txBody>
          <a:bodyPr wrap="square" rtlCol="0">
            <a:spAutoFit/>
          </a:bodyPr>
          <a:lstStyle/>
          <a:p>
            <a:pPr algn="ctr"/>
            <a:r>
              <a:rPr lang="en-IN" sz="2400" dirty="0">
                <a:solidFill>
                  <a:schemeClr val="bg1"/>
                </a:solidFill>
                <a:latin typeface="Aharoni" panose="02010803020104030203" pitchFamily="2" charset="-79"/>
                <a:cs typeface="Aharoni" panose="02010803020104030203" pitchFamily="2" charset="-79"/>
              </a:rPr>
              <a:t>Samay Patel</a:t>
            </a:r>
          </a:p>
          <a:p>
            <a:pPr algn="ctr"/>
            <a:r>
              <a:rPr lang="en-IN" sz="2400" dirty="0">
                <a:solidFill>
                  <a:schemeClr val="bg1"/>
                </a:solidFill>
                <a:latin typeface="Aharoni" panose="02010803020104030203" pitchFamily="2" charset="-79"/>
                <a:cs typeface="Aharoni" panose="02010803020104030203" pitchFamily="2" charset="-79"/>
              </a:rPr>
              <a:t>Model and Data</a:t>
            </a:r>
            <a:endParaRPr lang="en-GB" sz="2400" dirty="0">
              <a:solidFill>
                <a:schemeClr val="bg1"/>
              </a:solidFill>
              <a:latin typeface="Aharoni" panose="02010803020104030203" pitchFamily="2" charset="-79"/>
              <a:cs typeface="Aharoni" panose="02010803020104030203" pitchFamily="2" charset="-79"/>
            </a:endParaRPr>
          </a:p>
        </p:txBody>
      </p:sp>
      <p:sp>
        <p:nvSpPr>
          <p:cNvPr id="12" name="TextBox 11">
            <a:extLst>
              <a:ext uri="{FF2B5EF4-FFF2-40B4-BE49-F238E27FC236}">
                <a16:creationId xmlns:a16="http://schemas.microsoft.com/office/drawing/2014/main" id="{2B665B96-8C7C-591F-F4CE-6924CCB50027}"/>
              </a:ext>
            </a:extLst>
          </p:cNvPr>
          <p:cNvSpPr txBox="1"/>
          <p:nvPr/>
        </p:nvSpPr>
        <p:spPr>
          <a:xfrm>
            <a:off x="1265749" y="9716177"/>
            <a:ext cx="3387467" cy="830997"/>
          </a:xfrm>
          <a:prstGeom prst="rect">
            <a:avLst/>
          </a:prstGeom>
          <a:noFill/>
        </p:spPr>
        <p:txBody>
          <a:bodyPr wrap="none" rtlCol="0">
            <a:spAutoFit/>
          </a:bodyPr>
          <a:lstStyle/>
          <a:p>
            <a:pPr algn="ctr"/>
            <a:r>
              <a:rPr lang="en-IN" sz="2400" dirty="0" err="1">
                <a:solidFill>
                  <a:schemeClr val="bg1"/>
                </a:solidFill>
                <a:latin typeface="Aharoni" panose="02010803020104030203" pitchFamily="2" charset="-79"/>
                <a:cs typeface="Aharoni" panose="02010803020104030203" pitchFamily="2" charset="-79"/>
              </a:rPr>
              <a:t>Manmitha</a:t>
            </a:r>
            <a:r>
              <a:rPr lang="en-IN" sz="2400" dirty="0">
                <a:solidFill>
                  <a:schemeClr val="bg1"/>
                </a:solidFill>
                <a:latin typeface="Aharoni" panose="02010803020104030203" pitchFamily="2" charset="-79"/>
                <a:cs typeface="Aharoni" panose="02010803020104030203" pitchFamily="2" charset="-79"/>
              </a:rPr>
              <a:t> </a:t>
            </a:r>
            <a:r>
              <a:rPr lang="en-IN" sz="2400" dirty="0" err="1">
                <a:solidFill>
                  <a:schemeClr val="bg1"/>
                </a:solidFill>
                <a:latin typeface="Aharoni" panose="02010803020104030203" pitchFamily="2" charset="-79"/>
                <a:cs typeface="Aharoni" panose="02010803020104030203" pitchFamily="2" charset="-79"/>
              </a:rPr>
              <a:t>Polsani</a:t>
            </a:r>
            <a:endParaRPr lang="en-IN" sz="2400" dirty="0">
              <a:solidFill>
                <a:schemeClr val="bg1"/>
              </a:solidFill>
              <a:latin typeface="Aharoni" panose="02010803020104030203" pitchFamily="2" charset="-79"/>
              <a:cs typeface="Aharoni" panose="02010803020104030203" pitchFamily="2" charset="-79"/>
            </a:endParaRPr>
          </a:p>
          <a:p>
            <a:pPr algn="ctr"/>
            <a:r>
              <a:rPr lang="en-IN" sz="2400" dirty="0" err="1">
                <a:solidFill>
                  <a:schemeClr val="bg1"/>
                </a:solidFill>
                <a:latin typeface="Aharoni" panose="02010803020104030203" pitchFamily="2" charset="-79"/>
                <a:cs typeface="Aharoni" panose="02010803020104030203" pitchFamily="2" charset="-79"/>
              </a:rPr>
              <a:t>Frone</a:t>
            </a:r>
            <a:r>
              <a:rPr lang="en-IN" sz="2400" dirty="0">
                <a:solidFill>
                  <a:schemeClr val="bg1"/>
                </a:solidFill>
                <a:latin typeface="Aharoni" panose="02010803020104030203" pitchFamily="2" charset="-79"/>
                <a:cs typeface="Aharoni" panose="02010803020104030203" pitchFamily="2" charset="-79"/>
              </a:rPr>
              <a:t>-end and Deployment </a:t>
            </a:r>
            <a:endParaRPr lang="en-GB" sz="2400" dirty="0">
              <a:solidFill>
                <a:schemeClr val="bg1"/>
              </a:solidFill>
              <a:latin typeface="Aharoni" panose="02010803020104030203" pitchFamily="2" charset="-79"/>
              <a:cs typeface="Aharoni" panose="02010803020104030203" pitchFamily="2" charset="-79"/>
            </a:endParaRPr>
          </a:p>
        </p:txBody>
      </p:sp>
      <p:sp>
        <p:nvSpPr>
          <p:cNvPr id="13" name="TextBox 12">
            <a:extLst>
              <a:ext uri="{FF2B5EF4-FFF2-40B4-BE49-F238E27FC236}">
                <a16:creationId xmlns:a16="http://schemas.microsoft.com/office/drawing/2014/main" id="{32D4942B-ABC8-BA5F-C39A-687DE3F73EA2}"/>
              </a:ext>
            </a:extLst>
          </p:cNvPr>
          <p:cNvSpPr txBox="1"/>
          <p:nvPr/>
        </p:nvSpPr>
        <p:spPr>
          <a:xfrm>
            <a:off x="14289813" y="4806329"/>
            <a:ext cx="2381606" cy="1200329"/>
          </a:xfrm>
          <a:prstGeom prst="rect">
            <a:avLst/>
          </a:prstGeom>
          <a:noFill/>
        </p:spPr>
        <p:txBody>
          <a:bodyPr wrap="square" rtlCol="0">
            <a:spAutoFit/>
          </a:bodyPr>
          <a:lstStyle/>
          <a:p>
            <a:pPr algn="ctr"/>
            <a:r>
              <a:rPr lang="en-IN" sz="2400" dirty="0" err="1">
                <a:solidFill>
                  <a:schemeClr val="bg1"/>
                </a:solidFill>
                <a:latin typeface="Aharoni" panose="02010803020104030203" pitchFamily="2" charset="-79"/>
                <a:cs typeface="Aharoni" panose="02010803020104030203" pitchFamily="2" charset="-79"/>
              </a:rPr>
              <a:t>Priyam</a:t>
            </a:r>
            <a:r>
              <a:rPr lang="en-IN" sz="2400" dirty="0">
                <a:solidFill>
                  <a:schemeClr val="bg1"/>
                </a:solidFill>
                <a:latin typeface="Aharoni" panose="02010803020104030203" pitchFamily="2" charset="-79"/>
                <a:cs typeface="Aharoni" panose="02010803020104030203" pitchFamily="2" charset="-79"/>
              </a:rPr>
              <a:t> Thakkar</a:t>
            </a:r>
          </a:p>
          <a:p>
            <a:pPr algn="ctr"/>
            <a:r>
              <a:rPr lang="en-IN" sz="2400" dirty="0" err="1">
                <a:solidFill>
                  <a:schemeClr val="bg1"/>
                </a:solidFill>
                <a:latin typeface="Aharoni" panose="02010803020104030203" pitchFamily="2" charset="-79"/>
                <a:cs typeface="Aharoni" panose="02010803020104030203" pitchFamily="2" charset="-79"/>
              </a:rPr>
              <a:t>Model,Data</a:t>
            </a:r>
            <a:r>
              <a:rPr lang="en-IN" sz="2400" dirty="0">
                <a:solidFill>
                  <a:schemeClr val="bg1"/>
                </a:solidFill>
                <a:latin typeface="Aharoni" panose="02010803020104030203" pitchFamily="2" charset="-79"/>
                <a:cs typeface="Aharoni" panose="02010803020104030203" pitchFamily="2" charset="-79"/>
              </a:rPr>
              <a:t> Pre-processing</a:t>
            </a:r>
            <a:endParaRPr lang="en-GB" sz="2400" dirty="0">
              <a:solidFill>
                <a:schemeClr val="bg1"/>
              </a:solidFill>
              <a:latin typeface="Aharoni" panose="02010803020104030203" pitchFamily="2" charset="-79"/>
              <a:cs typeface="Aharoni" panose="02010803020104030203" pitchFamily="2" charset="-79"/>
            </a:endParaRPr>
          </a:p>
        </p:txBody>
      </p:sp>
      <p:sp>
        <p:nvSpPr>
          <p:cNvPr id="14" name="TextBox 13">
            <a:extLst>
              <a:ext uri="{FF2B5EF4-FFF2-40B4-BE49-F238E27FC236}">
                <a16:creationId xmlns:a16="http://schemas.microsoft.com/office/drawing/2014/main" id="{477B8EB0-A2E1-CFFB-1A9D-D2C513229F46}"/>
              </a:ext>
            </a:extLst>
          </p:cNvPr>
          <p:cNvSpPr txBox="1"/>
          <p:nvPr/>
        </p:nvSpPr>
        <p:spPr>
          <a:xfrm>
            <a:off x="8306090" y="9630183"/>
            <a:ext cx="3066866" cy="830997"/>
          </a:xfrm>
          <a:prstGeom prst="rect">
            <a:avLst/>
          </a:prstGeom>
          <a:noFill/>
        </p:spPr>
        <p:txBody>
          <a:bodyPr wrap="none" rtlCol="0">
            <a:spAutoFit/>
          </a:bodyPr>
          <a:lstStyle/>
          <a:p>
            <a:pPr algn="ctr"/>
            <a:r>
              <a:rPr lang="en-IN" sz="2400" dirty="0" err="1">
                <a:solidFill>
                  <a:schemeClr val="bg1"/>
                </a:solidFill>
                <a:latin typeface="Aharoni" panose="02010803020104030203" pitchFamily="2" charset="-79"/>
                <a:cs typeface="Aharoni" panose="02010803020104030203" pitchFamily="2" charset="-79"/>
              </a:rPr>
              <a:t>Sreeya</a:t>
            </a:r>
            <a:r>
              <a:rPr lang="en-IN" sz="2400" dirty="0">
                <a:solidFill>
                  <a:schemeClr val="bg1"/>
                </a:solidFill>
                <a:latin typeface="Aharoni" panose="02010803020104030203" pitchFamily="2" charset="-79"/>
                <a:cs typeface="Aharoni" panose="02010803020104030203" pitchFamily="2" charset="-79"/>
              </a:rPr>
              <a:t> </a:t>
            </a:r>
            <a:r>
              <a:rPr lang="en-IN" sz="2400" dirty="0" err="1">
                <a:solidFill>
                  <a:schemeClr val="bg1"/>
                </a:solidFill>
                <a:latin typeface="Aharoni" panose="02010803020104030203" pitchFamily="2" charset="-79"/>
                <a:cs typeface="Aharoni" panose="02010803020104030203" pitchFamily="2" charset="-79"/>
              </a:rPr>
              <a:t>Somal</a:t>
            </a:r>
            <a:endParaRPr lang="en-IN" sz="2400" dirty="0">
              <a:solidFill>
                <a:schemeClr val="bg1"/>
              </a:solidFill>
              <a:latin typeface="Aharoni" panose="02010803020104030203" pitchFamily="2" charset="-79"/>
              <a:cs typeface="Aharoni" panose="02010803020104030203" pitchFamily="2" charset="-79"/>
            </a:endParaRPr>
          </a:p>
          <a:p>
            <a:pPr algn="ctr"/>
            <a:r>
              <a:rPr lang="en-IN" sz="2400" dirty="0">
                <a:solidFill>
                  <a:schemeClr val="bg1"/>
                </a:solidFill>
                <a:latin typeface="Aharoni" panose="02010803020104030203" pitchFamily="2" charset="-79"/>
                <a:cs typeface="Aharoni" panose="02010803020104030203" pitchFamily="2" charset="-79"/>
              </a:rPr>
              <a:t>Deployment and Security</a:t>
            </a:r>
            <a:endParaRPr lang="en-GB" sz="2400" dirty="0">
              <a:solidFill>
                <a:schemeClr val="bg1"/>
              </a:solidFill>
              <a:latin typeface="Aharoni" panose="02010803020104030203" pitchFamily="2" charset="-79"/>
              <a:cs typeface="Aharoni" panose="02010803020104030203" pitchFamily="2" charset="-79"/>
            </a:endParaRPr>
          </a:p>
        </p:txBody>
      </p:sp>
      <p:sp>
        <p:nvSpPr>
          <p:cNvPr id="15" name="TextBox 14"/>
          <p:cNvSpPr txBox="1"/>
          <p:nvPr/>
        </p:nvSpPr>
        <p:spPr>
          <a:xfrm>
            <a:off x="7361239" y="4661999"/>
            <a:ext cx="3232298" cy="830997"/>
          </a:xfrm>
          <a:prstGeom prst="rect">
            <a:avLst/>
          </a:prstGeom>
          <a:noFill/>
        </p:spPr>
        <p:txBody>
          <a:bodyPr wrap="square" rtlCol="0">
            <a:spAutoFit/>
          </a:bodyPr>
          <a:lstStyle/>
          <a:p>
            <a:r>
              <a:rPr lang="en-US" sz="2400" dirty="0">
                <a:solidFill>
                  <a:schemeClr val="bg1"/>
                </a:solidFill>
                <a:latin typeface="Aharoni" panose="02010803020104030203" pitchFamily="2" charset="-79"/>
                <a:cs typeface="Aharoni" panose="02010803020104030203" pitchFamily="2" charset="-79"/>
              </a:rPr>
              <a:t>Ishika Thakur</a:t>
            </a:r>
          </a:p>
          <a:p>
            <a:r>
              <a:rPr lang="en-US" sz="2400" dirty="0">
                <a:solidFill>
                  <a:schemeClr val="bg1"/>
                </a:solidFill>
                <a:latin typeface="Aharoni" panose="02010803020104030203" pitchFamily="2" charset="-79"/>
                <a:cs typeface="Aharoni" panose="02010803020104030203" pitchFamily="2" charset="-79"/>
              </a:rPr>
              <a:t>Model and Security</a:t>
            </a:r>
          </a:p>
        </p:txBody>
      </p:sp>
    </p:spTree>
    <p:extLst>
      <p:ext uri="{BB962C8B-B14F-4D97-AF65-F5344CB8AC3E}">
        <p14:creationId xmlns:p14="http://schemas.microsoft.com/office/powerpoint/2010/main" val="4148158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51"/>
        <p:cNvGrpSpPr/>
        <p:nvPr/>
      </p:nvGrpSpPr>
      <p:grpSpPr>
        <a:xfrm>
          <a:off x="0" y="0"/>
          <a:ext cx="0" cy="0"/>
          <a:chOff x="0" y="0"/>
          <a:chExt cx="0" cy="0"/>
        </a:xfrm>
      </p:grpSpPr>
      <p:sp>
        <p:nvSpPr>
          <p:cNvPr id="158" name="Google Shape;158;p7"/>
          <p:cNvSpPr txBox="1">
            <a:spLocks noGrp="1"/>
          </p:cNvSpPr>
          <p:nvPr>
            <p:ph type="title"/>
          </p:nvPr>
        </p:nvSpPr>
        <p:spPr>
          <a:xfrm>
            <a:off x="3997325" y="3176915"/>
            <a:ext cx="13971182" cy="1253528"/>
          </a:xfrm>
          <a:prstGeom prst="rect">
            <a:avLst/>
          </a:prstGeom>
          <a:noFill/>
          <a:ln>
            <a:noFill/>
          </a:ln>
        </p:spPr>
        <p:txBody>
          <a:bodyPr spcFirstLastPara="1" wrap="square" lIns="0" tIns="17125" rIns="0" bIns="0" anchor="t" anchorCtr="0">
            <a:spAutoFit/>
          </a:bodyPr>
          <a:lstStyle/>
          <a:p>
            <a:pPr marL="76200" lvl="0">
              <a:spcBef>
                <a:spcPts val="1000"/>
              </a:spcBef>
            </a:pPr>
            <a:r>
              <a:rPr lang="en-US" sz="3600" dirty="0">
                <a:solidFill>
                  <a:schemeClr val="tx1"/>
                </a:solidFill>
              </a:rPr>
              <a:t>  </a:t>
            </a:r>
            <a:br>
              <a:rPr lang="en-US" sz="3600" dirty="0">
                <a:solidFill>
                  <a:schemeClr val="tx1"/>
                </a:solidFill>
              </a:rPr>
            </a:br>
            <a:endParaRPr sz="3600" dirty="0">
              <a:solidFill>
                <a:schemeClr val="tx1"/>
              </a:solidFill>
            </a:endParaRPr>
          </a:p>
        </p:txBody>
      </p:sp>
      <p:sp>
        <p:nvSpPr>
          <p:cNvPr id="3" name="Text Placeholder 2"/>
          <p:cNvSpPr>
            <a:spLocks noGrp="1"/>
          </p:cNvSpPr>
          <p:nvPr>
            <p:ph type="body" idx="1"/>
          </p:nvPr>
        </p:nvSpPr>
        <p:spPr>
          <a:xfrm>
            <a:off x="2935279" y="2167785"/>
            <a:ext cx="7803938" cy="1253529"/>
          </a:xfrm>
        </p:spPr>
        <p:txBody>
          <a:bodyPr/>
          <a:lstStyle/>
          <a:p>
            <a:r>
              <a:rPr lang="en-US" sz="7200" b="1" dirty="0">
                <a:solidFill>
                  <a:schemeClr val="tx1"/>
                </a:solidFill>
              </a:rPr>
              <a:t>AI in healthcare</a:t>
            </a:r>
          </a:p>
          <a:p>
            <a:endParaRPr lang="en-US" sz="6000" dirty="0">
              <a:solidFill>
                <a:schemeClr val="tx1"/>
              </a:solidFill>
            </a:endParaRPr>
          </a:p>
        </p:txBody>
      </p:sp>
      <p:sp>
        <p:nvSpPr>
          <p:cNvPr id="159" name="Google Shape;159;p7"/>
          <p:cNvSpPr txBox="1">
            <a:spLocks noGrp="1"/>
          </p:cNvSpPr>
          <p:nvPr>
            <p:ph type="sldNum" idx="12"/>
          </p:nvPr>
        </p:nvSpPr>
        <p:spPr>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20</a:t>
            </a:fld>
            <a:endParaRPr/>
          </a:p>
        </p:txBody>
      </p:sp>
      <p:sp>
        <p:nvSpPr>
          <p:cNvPr id="16" name="Google Shape;80;p3"/>
          <p:cNvSpPr/>
          <p:nvPr/>
        </p:nvSpPr>
        <p:spPr>
          <a:xfrm>
            <a:off x="0" y="4255800"/>
            <a:ext cx="3997325" cy="6320155"/>
          </a:xfrm>
          <a:custGeom>
            <a:avLst/>
            <a:gdLst/>
            <a:ahLst/>
            <a:cxnLst/>
            <a:rect l="l" t="t" r="r" b="b"/>
            <a:pathLst>
              <a:path w="3997325" h="6320155" extrusionOk="0">
                <a:moveTo>
                  <a:pt x="0" y="0"/>
                </a:moveTo>
                <a:lnTo>
                  <a:pt x="0" y="6320139"/>
                </a:lnTo>
                <a:lnTo>
                  <a:pt x="207818" y="6277573"/>
                </a:lnTo>
                <a:lnTo>
                  <a:pt x="422674" y="6229727"/>
                </a:lnTo>
                <a:lnTo>
                  <a:pt x="695142" y="6164167"/>
                </a:lnTo>
                <a:lnTo>
                  <a:pt x="963856" y="6094396"/>
                </a:lnTo>
                <a:lnTo>
                  <a:pt x="1170300" y="6037114"/>
                </a:lnTo>
                <a:lnTo>
                  <a:pt x="1364360" y="5979824"/>
                </a:lnTo>
                <a:lnTo>
                  <a:pt x="1499108" y="5937572"/>
                </a:lnTo>
                <a:lnTo>
                  <a:pt x="1582759" y="5910023"/>
                </a:lnTo>
                <a:lnTo>
                  <a:pt x="1660818" y="5883145"/>
                </a:lnTo>
                <a:lnTo>
                  <a:pt x="1732730" y="5857087"/>
                </a:lnTo>
                <a:lnTo>
                  <a:pt x="1797942" y="5831998"/>
                </a:lnTo>
                <a:lnTo>
                  <a:pt x="1845189" y="5810745"/>
                </a:lnTo>
                <a:lnTo>
                  <a:pt x="1892577" y="5788622"/>
                </a:lnTo>
                <a:lnTo>
                  <a:pt x="1940072" y="5765655"/>
                </a:lnTo>
                <a:lnTo>
                  <a:pt x="1987640" y="5741874"/>
                </a:lnTo>
                <a:lnTo>
                  <a:pt x="2035247" y="5717307"/>
                </a:lnTo>
                <a:lnTo>
                  <a:pt x="2082859" y="5691981"/>
                </a:lnTo>
                <a:lnTo>
                  <a:pt x="2130441" y="5665925"/>
                </a:lnTo>
                <a:lnTo>
                  <a:pt x="2177959" y="5639168"/>
                </a:lnTo>
                <a:lnTo>
                  <a:pt x="2225380" y="5611737"/>
                </a:lnTo>
                <a:lnTo>
                  <a:pt x="2272668" y="5583660"/>
                </a:lnTo>
                <a:lnTo>
                  <a:pt x="2319790" y="5554966"/>
                </a:lnTo>
                <a:lnTo>
                  <a:pt x="2366711" y="5525684"/>
                </a:lnTo>
                <a:lnTo>
                  <a:pt x="2413398" y="5495840"/>
                </a:lnTo>
                <a:lnTo>
                  <a:pt x="2459815" y="5465464"/>
                </a:lnTo>
                <a:lnTo>
                  <a:pt x="2505930" y="5434583"/>
                </a:lnTo>
                <a:lnTo>
                  <a:pt x="2551708" y="5403226"/>
                </a:lnTo>
                <a:lnTo>
                  <a:pt x="2597114" y="5371422"/>
                </a:lnTo>
                <a:lnTo>
                  <a:pt x="2642115" y="5339197"/>
                </a:lnTo>
                <a:lnTo>
                  <a:pt x="2686675" y="5306581"/>
                </a:lnTo>
                <a:lnTo>
                  <a:pt x="2730762" y="5273601"/>
                </a:lnTo>
                <a:lnTo>
                  <a:pt x="2774341" y="5240286"/>
                </a:lnTo>
                <a:lnTo>
                  <a:pt x="2817378" y="5206665"/>
                </a:lnTo>
                <a:lnTo>
                  <a:pt x="2859838" y="5172764"/>
                </a:lnTo>
                <a:lnTo>
                  <a:pt x="2901687" y="5138613"/>
                </a:lnTo>
                <a:lnTo>
                  <a:pt x="2942891" y="5104240"/>
                </a:lnTo>
                <a:lnTo>
                  <a:pt x="2983417" y="5069672"/>
                </a:lnTo>
                <a:lnTo>
                  <a:pt x="3023229" y="5034939"/>
                </a:lnTo>
                <a:lnTo>
                  <a:pt x="3062294" y="5000067"/>
                </a:lnTo>
                <a:lnTo>
                  <a:pt x="3100577" y="4965086"/>
                </a:lnTo>
                <a:lnTo>
                  <a:pt x="3138045" y="4930024"/>
                </a:lnTo>
                <a:lnTo>
                  <a:pt x="3174662" y="4894909"/>
                </a:lnTo>
                <a:lnTo>
                  <a:pt x="3210396" y="4859768"/>
                </a:lnTo>
                <a:lnTo>
                  <a:pt x="3245211" y="4824631"/>
                </a:lnTo>
                <a:lnTo>
                  <a:pt x="3279074" y="4789526"/>
                </a:lnTo>
                <a:lnTo>
                  <a:pt x="3311950" y="4754480"/>
                </a:lnTo>
                <a:lnTo>
                  <a:pt x="3343805" y="4719522"/>
                </a:lnTo>
                <a:lnTo>
                  <a:pt x="3374605" y="4684680"/>
                </a:lnTo>
                <a:lnTo>
                  <a:pt x="3404316" y="4649982"/>
                </a:lnTo>
                <a:lnTo>
                  <a:pt x="3432904" y="4615456"/>
                </a:lnTo>
                <a:lnTo>
                  <a:pt x="3460334" y="4581132"/>
                </a:lnTo>
                <a:lnTo>
                  <a:pt x="3486573" y="4547036"/>
                </a:lnTo>
                <a:lnTo>
                  <a:pt x="3511585" y="4513197"/>
                </a:lnTo>
                <a:lnTo>
                  <a:pt x="3535337" y="4479644"/>
                </a:lnTo>
                <a:lnTo>
                  <a:pt x="3557795" y="4446404"/>
                </a:lnTo>
                <a:lnTo>
                  <a:pt x="3578925" y="4413506"/>
                </a:lnTo>
                <a:lnTo>
                  <a:pt x="3617062" y="4348847"/>
                </a:lnTo>
                <a:lnTo>
                  <a:pt x="3634001" y="4317143"/>
                </a:lnTo>
                <a:lnTo>
                  <a:pt x="3659878" y="4273276"/>
                </a:lnTo>
                <a:lnTo>
                  <a:pt x="3684772" y="4229205"/>
                </a:lnTo>
                <a:lnTo>
                  <a:pt x="3708685" y="4184941"/>
                </a:lnTo>
                <a:lnTo>
                  <a:pt x="3731621" y="4140497"/>
                </a:lnTo>
                <a:lnTo>
                  <a:pt x="3753583" y="4095887"/>
                </a:lnTo>
                <a:lnTo>
                  <a:pt x="3774574" y="4051122"/>
                </a:lnTo>
                <a:lnTo>
                  <a:pt x="3794597" y="4006216"/>
                </a:lnTo>
                <a:lnTo>
                  <a:pt x="3813655" y="3961180"/>
                </a:lnTo>
                <a:lnTo>
                  <a:pt x="3831752" y="3916027"/>
                </a:lnTo>
                <a:lnTo>
                  <a:pt x="3848890" y="3870770"/>
                </a:lnTo>
                <a:lnTo>
                  <a:pt x="3865073" y="3825422"/>
                </a:lnTo>
                <a:lnTo>
                  <a:pt x="3880304" y="3779995"/>
                </a:lnTo>
                <a:lnTo>
                  <a:pt x="3894585" y="3734501"/>
                </a:lnTo>
                <a:lnTo>
                  <a:pt x="3907921" y="3688953"/>
                </a:lnTo>
                <a:lnTo>
                  <a:pt x="3920314" y="3643364"/>
                </a:lnTo>
                <a:lnTo>
                  <a:pt x="3931767" y="3597746"/>
                </a:lnTo>
                <a:lnTo>
                  <a:pt x="3942284" y="3552112"/>
                </a:lnTo>
                <a:lnTo>
                  <a:pt x="3951867" y="3506474"/>
                </a:lnTo>
                <a:lnTo>
                  <a:pt x="3960521" y="3460845"/>
                </a:lnTo>
                <a:lnTo>
                  <a:pt x="3968247" y="3415238"/>
                </a:lnTo>
                <a:lnTo>
                  <a:pt x="3975049" y="3369665"/>
                </a:lnTo>
                <a:lnTo>
                  <a:pt x="3980930" y="3324138"/>
                </a:lnTo>
                <a:lnTo>
                  <a:pt x="3985894" y="3278670"/>
                </a:lnTo>
                <a:lnTo>
                  <a:pt x="3989943" y="3233274"/>
                </a:lnTo>
                <a:lnTo>
                  <a:pt x="3993080" y="3187963"/>
                </a:lnTo>
                <a:lnTo>
                  <a:pt x="3995310" y="3142748"/>
                </a:lnTo>
                <a:lnTo>
                  <a:pt x="3996634" y="3097643"/>
                </a:lnTo>
                <a:lnTo>
                  <a:pt x="3997056" y="3052659"/>
                </a:lnTo>
                <a:lnTo>
                  <a:pt x="3996580" y="3007810"/>
                </a:lnTo>
                <a:lnTo>
                  <a:pt x="3995207" y="2963108"/>
                </a:lnTo>
                <a:lnTo>
                  <a:pt x="3992942" y="2918566"/>
                </a:lnTo>
                <a:lnTo>
                  <a:pt x="3989788" y="2874196"/>
                </a:lnTo>
                <a:lnTo>
                  <a:pt x="3985747" y="2830011"/>
                </a:lnTo>
                <a:lnTo>
                  <a:pt x="3980823" y="2786023"/>
                </a:lnTo>
                <a:lnTo>
                  <a:pt x="3975020" y="2742245"/>
                </a:lnTo>
                <a:lnTo>
                  <a:pt x="3968339" y="2698690"/>
                </a:lnTo>
                <a:lnTo>
                  <a:pt x="3960784" y="2655370"/>
                </a:lnTo>
                <a:lnTo>
                  <a:pt x="3952359" y="2612297"/>
                </a:lnTo>
                <a:lnTo>
                  <a:pt x="3943066" y="2569484"/>
                </a:lnTo>
                <a:lnTo>
                  <a:pt x="3932909" y="2526944"/>
                </a:lnTo>
                <a:lnTo>
                  <a:pt x="3921891" y="2484689"/>
                </a:lnTo>
                <a:lnTo>
                  <a:pt x="3910015" y="2442732"/>
                </a:lnTo>
                <a:lnTo>
                  <a:pt x="3897284" y="2401086"/>
                </a:lnTo>
                <a:lnTo>
                  <a:pt x="3883701" y="2359763"/>
                </a:lnTo>
                <a:lnTo>
                  <a:pt x="3869269" y="2318775"/>
                </a:lnTo>
                <a:lnTo>
                  <a:pt x="3853992" y="2278135"/>
                </a:lnTo>
                <a:lnTo>
                  <a:pt x="3837872" y="2237855"/>
                </a:lnTo>
                <a:lnTo>
                  <a:pt x="3820913" y="2197949"/>
                </a:lnTo>
                <a:lnTo>
                  <a:pt x="3803118" y="2158429"/>
                </a:lnTo>
                <a:lnTo>
                  <a:pt x="3784490" y="2119307"/>
                </a:lnTo>
                <a:lnTo>
                  <a:pt x="3765033" y="2080596"/>
                </a:lnTo>
                <a:lnTo>
                  <a:pt x="3744748" y="2042309"/>
                </a:lnTo>
                <a:lnTo>
                  <a:pt x="3723640" y="2004457"/>
                </a:lnTo>
                <a:lnTo>
                  <a:pt x="3701712" y="1967054"/>
                </a:lnTo>
                <a:lnTo>
                  <a:pt x="3678966" y="1930112"/>
                </a:lnTo>
                <a:lnTo>
                  <a:pt x="3655406" y="1893644"/>
                </a:lnTo>
                <a:lnTo>
                  <a:pt x="3631035" y="1857663"/>
                </a:lnTo>
                <a:lnTo>
                  <a:pt x="3605856" y="1822180"/>
                </a:lnTo>
                <a:lnTo>
                  <a:pt x="3579873" y="1787208"/>
                </a:lnTo>
                <a:lnTo>
                  <a:pt x="3553087" y="1752760"/>
                </a:lnTo>
                <a:lnTo>
                  <a:pt x="3525504" y="1718849"/>
                </a:lnTo>
                <a:lnTo>
                  <a:pt x="3497125" y="1685487"/>
                </a:lnTo>
                <a:lnTo>
                  <a:pt x="3467954" y="1652687"/>
                </a:lnTo>
                <a:lnTo>
                  <a:pt x="3437993" y="1620461"/>
                </a:lnTo>
                <a:lnTo>
                  <a:pt x="3407247" y="1588822"/>
                </a:lnTo>
                <a:lnTo>
                  <a:pt x="3375718" y="1557782"/>
                </a:lnTo>
                <a:lnTo>
                  <a:pt x="3343410" y="1527353"/>
                </a:lnTo>
                <a:lnTo>
                  <a:pt x="3310325" y="1497550"/>
                </a:lnTo>
                <a:lnTo>
                  <a:pt x="3276466" y="1468383"/>
                </a:lnTo>
                <a:lnTo>
                  <a:pt x="3241838" y="1439866"/>
                </a:lnTo>
                <a:lnTo>
                  <a:pt x="3206442" y="1412011"/>
                </a:lnTo>
                <a:lnTo>
                  <a:pt x="3170282" y="1384831"/>
                </a:lnTo>
                <a:lnTo>
                  <a:pt x="3133362" y="1358338"/>
                </a:lnTo>
                <a:lnTo>
                  <a:pt x="3095683" y="1332545"/>
                </a:lnTo>
                <a:lnTo>
                  <a:pt x="3057251" y="1307464"/>
                </a:lnTo>
                <a:lnTo>
                  <a:pt x="3018066" y="1283108"/>
                </a:lnTo>
                <a:lnTo>
                  <a:pt x="2978134" y="1259490"/>
                </a:lnTo>
                <a:lnTo>
                  <a:pt x="2937456" y="1236622"/>
                </a:lnTo>
                <a:lnTo>
                  <a:pt x="2896037" y="1214517"/>
                </a:lnTo>
                <a:lnTo>
                  <a:pt x="2853878" y="1193186"/>
                </a:lnTo>
                <a:lnTo>
                  <a:pt x="2810326" y="1168064"/>
                </a:lnTo>
                <a:lnTo>
                  <a:pt x="2765675" y="1142798"/>
                </a:lnTo>
                <a:lnTo>
                  <a:pt x="2673493" y="1092023"/>
                </a:lnTo>
                <a:lnTo>
                  <a:pt x="2578163" y="1041241"/>
                </a:lnTo>
                <a:lnTo>
                  <a:pt x="2480517" y="990832"/>
                </a:lnTo>
                <a:lnTo>
                  <a:pt x="2381386" y="941176"/>
                </a:lnTo>
                <a:lnTo>
                  <a:pt x="2281601" y="892655"/>
                </a:lnTo>
                <a:lnTo>
                  <a:pt x="2181993" y="845648"/>
                </a:lnTo>
                <a:lnTo>
                  <a:pt x="2083394" y="800535"/>
                </a:lnTo>
                <a:lnTo>
                  <a:pt x="1986635" y="757697"/>
                </a:lnTo>
                <a:lnTo>
                  <a:pt x="1892547" y="717515"/>
                </a:lnTo>
                <a:lnTo>
                  <a:pt x="1801962" y="680368"/>
                </a:lnTo>
                <a:lnTo>
                  <a:pt x="1758242" y="663051"/>
                </a:lnTo>
                <a:lnTo>
                  <a:pt x="1715710" y="646636"/>
                </a:lnTo>
                <a:lnTo>
                  <a:pt x="1674469" y="631170"/>
                </a:lnTo>
                <a:lnTo>
                  <a:pt x="1634623" y="616701"/>
                </a:lnTo>
                <a:lnTo>
                  <a:pt x="1596277" y="603275"/>
                </a:lnTo>
                <a:lnTo>
                  <a:pt x="1559533" y="590942"/>
                </a:lnTo>
                <a:lnTo>
                  <a:pt x="1491270" y="569739"/>
                </a:lnTo>
                <a:lnTo>
                  <a:pt x="0" y="0"/>
                </a:lnTo>
                <a:close/>
              </a:path>
            </a:pathLst>
          </a:custGeom>
          <a:solidFill>
            <a:schemeClr val="accent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81;p3"/>
          <p:cNvSpPr/>
          <p:nvPr/>
        </p:nvSpPr>
        <p:spPr>
          <a:xfrm>
            <a:off x="15567052" y="3594984"/>
            <a:ext cx="4537552" cy="7713980"/>
          </a:xfrm>
          <a:custGeom>
            <a:avLst/>
            <a:gdLst/>
            <a:ahLst/>
            <a:cxnLst/>
            <a:rect l="l" t="t" r="r" b="b"/>
            <a:pathLst>
              <a:path w="3728084" h="7713980" extrusionOk="0">
                <a:moveTo>
                  <a:pt x="3564031" y="0"/>
                </a:moveTo>
                <a:lnTo>
                  <a:pt x="3514817" y="429"/>
                </a:lnTo>
                <a:lnTo>
                  <a:pt x="3465842" y="1358"/>
                </a:lnTo>
                <a:lnTo>
                  <a:pt x="3417117" y="2787"/>
                </a:lnTo>
                <a:lnTo>
                  <a:pt x="3368654" y="4716"/>
                </a:lnTo>
                <a:lnTo>
                  <a:pt x="3320464" y="7147"/>
                </a:lnTo>
                <a:lnTo>
                  <a:pt x="3272559" y="10080"/>
                </a:lnTo>
                <a:lnTo>
                  <a:pt x="3224948" y="13517"/>
                </a:lnTo>
                <a:lnTo>
                  <a:pt x="3177644" y="17458"/>
                </a:lnTo>
                <a:lnTo>
                  <a:pt x="3130657" y="21903"/>
                </a:lnTo>
                <a:lnTo>
                  <a:pt x="3083999" y="26855"/>
                </a:lnTo>
                <a:lnTo>
                  <a:pt x="3037681" y="32313"/>
                </a:lnTo>
                <a:lnTo>
                  <a:pt x="2991714" y="38280"/>
                </a:lnTo>
                <a:lnTo>
                  <a:pt x="2946109" y="44754"/>
                </a:lnTo>
                <a:lnTo>
                  <a:pt x="2900877" y="51739"/>
                </a:lnTo>
                <a:lnTo>
                  <a:pt x="2856029" y="59233"/>
                </a:lnTo>
                <a:lnTo>
                  <a:pt x="2811578" y="67239"/>
                </a:lnTo>
                <a:lnTo>
                  <a:pt x="2767533" y="75757"/>
                </a:lnTo>
                <a:lnTo>
                  <a:pt x="2723905" y="84788"/>
                </a:lnTo>
                <a:lnTo>
                  <a:pt x="2680707" y="94333"/>
                </a:lnTo>
                <a:lnTo>
                  <a:pt x="2637950" y="104392"/>
                </a:lnTo>
                <a:lnTo>
                  <a:pt x="2595643" y="114967"/>
                </a:lnTo>
                <a:lnTo>
                  <a:pt x="2553799" y="126059"/>
                </a:lnTo>
                <a:lnTo>
                  <a:pt x="2512429" y="137668"/>
                </a:lnTo>
                <a:lnTo>
                  <a:pt x="2471543" y="149795"/>
                </a:lnTo>
                <a:lnTo>
                  <a:pt x="2431154" y="162442"/>
                </a:lnTo>
                <a:lnTo>
                  <a:pt x="2391271" y="175608"/>
                </a:lnTo>
                <a:lnTo>
                  <a:pt x="2351907" y="189296"/>
                </a:lnTo>
                <a:lnTo>
                  <a:pt x="2313072" y="203505"/>
                </a:lnTo>
                <a:lnTo>
                  <a:pt x="2274778" y="218237"/>
                </a:lnTo>
                <a:lnTo>
                  <a:pt x="2237035" y="233492"/>
                </a:lnTo>
                <a:lnTo>
                  <a:pt x="2199856" y="249272"/>
                </a:lnTo>
                <a:lnTo>
                  <a:pt x="2163250" y="265577"/>
                </a:lnTo>
                <a:lnTo>
                  <a:pt x="2127230" y="282409"/>
                </a:lnTo>
                <a:lnTo>
                  <a:pt x="2091806" y="299767"/>
                </a:lnTo>
                <a:lnTo>
                  <a:pt x="2056989" y="317654"/>
                </a:lnTo>
                <a:lnTo>
                  <a:pt x="2022792" y="336069"/>
                </a:lnTo>
                <a:lnTo>
                  <a:pt x="1989223" y="355014"/>
                </a:lnTo>
                <a:lnTo>
                  <a:pt x="1956296" y="374490"/>
                </a:lnTo>
                <a:lnTo>
                  <a:pt x="1910145" y="395125"/>
                </a:lnTo>
                <a:lnTo>
                  <a:pt x="1864059" y="416723"/>
                </a:lnTo>
                <a:lnTo>
                  <a:pt x="1818064" y="439256"/>
                </a:lnTo>
                <a:lnTo>
                  <a:pt x="1772189" y="462698"/>
                </a:lnTo>
                <a:lnTo>
                  <a:pt x="1726459" y="487022"/>
                </a:lnTo>
                <a:lnTo>
                  <a:pt x="1680901" y="512202"/>
                </a:lnTo>
                <a:lnTo>
                  <a:pt x="1635541" y="538211"/>
                </a:lnTo>
                <a:lnTo>
                  <a:pt x="1590406" y="565022"/>
                </a:lnTo>
                <a:lnTo>
                  <a:pt x="1545524" y="592608"/>
                </a:lnTo>
                <a:lnTo>
                  <a:pt x="1500919" y="620943"/>
                </a:lnTo>
                <a:lnTo>
                  <a:pt x="1456620" y="650000"/>
                </a:lnTo>
                <a:lnTo>
                  <a:pt x="1412653" y="679752"/>
                </a:lnTo>
                <a:lnTo>
                  <a:pt x="1369044" y="710172"/>
                </a:lnTo>
                <a:lnTo>
                  <a:pt x="1325820" y="741234"/>
                </a:lnTo>
                <a:lnTo>
                  <a:pt x="1283007" y="772911"/>
                </a:lnTo>
                <a:lnTo>
                  <a:pt x="1240633" y="805175"/>
                </a:lnTo>
                <a:lnTo>
                  <a:pt x="1198723" y="838002"/>
                </a:lnTo>
                <a:lnTo>
                  <a:pt x="1157306" y="871363"/>
                </a:lnTo>
                <a:lnTo>
                  <a:pt x="1116406" y="905232"/>
                </a:lnTo>
                <a:lnTo>
                  <a:pt x="1076051" y="939582"/>
                </a:lnTo>
                <a:lnTo>
                  <a:pt x="1036267" y="974387"/>
                </a:lnTo>
                <a:lnTo>
                  <a:pt x="997082" y="1009619"/>
                </a:lnTo>
                <a:lnTo>
                  <a:pt x="958521" y="1045252"/>
                </a:lnTo>
                <a:lnTo>
                  <a:pt x="920611" y="1081260"/>
                </a:lnTo>
                <a:lnTo>
                  <a:pt x="883379" y="1117615"/>
                </a:lnTo>
                <a:lnTo>
                  <a:pt x="846852" y="1154291"/>
                </a:lnTo>
                <a:lnTo>
                  <a:pt x="811056" y="1191261"/>
                </a:lnTo>
                <a:lnTo>
                  <a:pt x="776018" y="1228498"/>
                </a:lnTo>
                <a:lnTo>
                  <a:pt x="741764" y="1265976"/>
                </a:lnTo>
                <a:lnTo>
                  <a:pt x="708321" y="1303668"/>
                </a:lnTo>
                <a:lnTo>
                  <a:pt x="675716" y="1341547"/>
                </a:lnTo>
                <a:lnTo>
                  <a:pt x="643976" y="1379586"/>
                </a:lnTo>
                <a:lnTo>
                  <a:pt x="613126" y="1417758"/>
                </a:lnTo>
                <a:lnTo>
                  <a:pt x="583194" y="1456038"/>
                </a:lnTo>
                <a:lnTo>
                  <a:pt x="554206" y="1494398"/>
                </a:lnTo>
                <a:lnTo>
                  <a:pt x="526189" y="1532811"/>
                </a:lnTo>
                <a:lnTo>
                  <a:pt x="499170" y="1571251"/>
                </a:lnTo>
                <a:lnTo>
                  <a:pt x="473174" y="1609690"/>
                </a:lnTo>
                <a:lnTo>
                  <a:pt x="448230" y="1648103"/>
                </a:lnTo>
                <a:lnTo>
                  <a:pt x="424363" y="1686463"/>
                </a:lnTo>
                <a:lnTo>
                  <a:pt x="401599" y="1724742"/>
                </a:lnTo>
                <a:lnTo>
                  <a:pt x="379967" y="1762914"/>
                </a:lnTo>
                <a:lnTo>
                  <a:pt x="359492" y="1800952"/>
                </a:lnTo>
                <a:lnTo>
                  <a:pt x="340200" y="1838830"/>
                </a:lnTo>
                <a:lnTo>
                  <a:pt x="322119" y="1876520"/>
                </a:lnTo>
                <a:lnTo>
                  <a:pt x="305276" y="1913997"/>
                </a:lnTo>
                <a:lnTo>
                  <a:pt x="289696" y="1951232"/>
                </a:lnTo>
                <a:lnTo>
                  <a:pt x="275407" y="1988201"/>
                </a:lnTo>
                <a:lnTo>
                  <a:pt x="262434" y="2024875"/>
                </a:lnTo>
                <a:lnTo>
                  <a:pt x="250806" y="2061228"/>
                </a:lnTo>
                <a:lnTo>
                  <a:pt x="240547" y="2097234"/>
                </a:lnTo>
                <a:lnTo>
                  <a:pt x="225713" y="2135992"/>
                </a:lnTo>
                <a:lnTo>
                  <a:pt x="211366" y="2175065"/>
                </a:lnTo>
                <a:lnTo>
                  <a:pt x="197504" y="2214446"/>
                </a:lnTo>
                <a:lnTo>
                  <a:pt x="184127" y="2254132"/>
                </a:lnTo>
                <a:lnTo>
                  <a:pt x="171232" y="2294115"/>
                </a:lnTo>
                <a:lnTo>
                  <a:pt x="158819" y="2334392"/>
                </a:lnTo>
                <a:lnTo>
                  <a:pt x="146885" y="2374955"/>
                </a:lnTo>
                <a:lnTo>
                  <a:pt x="135429" y="2415801"/>
                </a:lnTo>
                <a:lnTo>
                  <a:pt x="124450" y="2456924"/>
                </a:lnTo>
                <a:lnTo>
                  <a:pt x="113946" y="2498318"/>
                </a:lnTo>
                <a:lnTo>
                  <a:pt x="103916" y="2539977"/>
                </a:lnTo>
                <a:lnTo>
                  <a:pt x="94358" y="2581898"/>
                </a:lnTo>
                <a:lnTo>
                  <a:pt x="85270" y="2624073"/>
                </a:lnTo>
                <a:lnTo>
                  <a:pt x="76652" y="2666498"/>
                </a:lnTo>
                <a:lnTo>
                  <a:pt x="68500" y="2709167"/>
                </a:lnTo>
                <a:lnTo>
                  <a:pt x="60815" y="2752076"/>
                </a:lnTo>
                <a:lnTo>
                  <a:pt x="53595" y="2795218"/>
                </a:lnTo>
                <a:lnTo>
                  <a:pt x="46837" y="2838588"/>
                </a:lnTo>
                <a:lnTo>
                  <a:pt x="40541" y="2882181"/>
                </a:lnTo>
                <a:lnTo>
                  <a:pt x="34705" y="2925991"/>
                </a:lnTo>
                <a:lnTo>
                  <a:pt x="29328" y="2970014"/>
                </a:lnTo>
                <a:lnTo>
                  <a:pt x="24407" y="3014243"/>
                </a:lnTo>
                <a:lnTo>
                  <a:pt x="19942" y="3058673"/>
                </a:lnTo>
                <a:lnTo>
                  <a:pt x="15930" y="3103299"/>
                </a:lnTo>
                <a:lnTo>
                  <a:pt x="12372" y="3148116"/>
                </a:lnTo>
                <a:lnTo>
                  <a:pt x="9264" y="3193118"/>
                </a:lnTo>
                <a:lnTo>
                  <a:pt x="6605" y="3238299"/>
                </a:lnTo>
                <a:lnTo>
                  <a:pt x="4394" y="3283655"/>
                </a:lnTo>
                <a:lnTo>
                  <a:pt x="2630" y="3329180"/>
                </a:lnTo>
                <a:lnTo>
                  <a:pt x="1310" y="3374868"/>
                </a:lnTo>
                <a:lnTo>
                  <a:pt x="434" y="3420715"/>
                </a:lnTo>
                <a:lnTo>
                  <a:pt x="0" y="3466714"/>
                </a:lnTo>
                <a:lnTo>
                  <a:pt x="5" y="3512861"/>
                </a:lnTo>
                <a:lnTo>
                  <a:pt x="450" y="3559149"/>
                </a:lnTo>
                <a:lnTo>
                  <a:pt x="1332" y="3605575"/>
                </a:lnTo>
                <a:lnTo>
                  <a:pt x="2650" y="3652131"/>
                </a:lnTo>
                <a:lnTo>
                  <a:pt x="4401" y="3698814"/>
                </a:lnTo>
                <a:lnTo>
                  <a:pt x="6586" y="3745616"/>
                </a:lnTo>
                <a:lnTo>
                  <a:pt x="9202" y="3792534"/>
                </a:lnTo>
                <a:lnTo>
                  <a:pt x="12247" y="3839562"/>
                </a:lnTo>
                <a:lnTo>
                  <a:pt x="15721" y="3886694"/>
                </a:lnTo>
                <a:lnTo>
                  <a:pt x="19622" y="3933925"/>
                </a:lnTo>
                <a:lnTo>
                  <a:pt x="23947" y="3981249"/>
                </a:lnTo>
                <a:lnTo>
                  <a:pt x="28696" y="4028662"/>
                </a:lnTo>
                <a:lnTo>
                  <a:pt x="33868" y="4076157"/>
                </a:lnTo>
                <a:lnTo>
                  <a:pt x="39460" y="4123730"/>
                </a:lnTo>
                <a:lnTo>
                  <a:pt x="45471" y="4171374"/>
                </a:lnTo>
                <a:lnTo>
                  <a:pt x="51899" y="4219086"/>
                </a:lnTo>
                <a:lnTo>
                  <a:pt x="58744" y="4266858"/>
                </a:lnTo>
                <a:lnTo>
                  <a:pt x="66003" y="4314686"/>
                </a:lnTo>
                <a:lnTo>
                  <a:pt x="73676" y="4362565"/>
                </a:lnTo>
                <a:lnTo>
                  <a:pt x="81760" y="4410489"/>
                </a:lnTo>
                <a:lnTo>
                  <a:pt x="90254" y="4458452"/>
                </a:lnTo>
                <a:lnTo>
                  <a:pt x="99156" y="4506450"/>
                </a:lnTo>
                <a:lnTo>
                  <a:pt x="108465" y="4554477"/>
                </a:lnTo>
                <a:lnTo>
                  <a:pt x="118180" y="4602527"/>
                </a:lnTo>
                <a:lnTo>
                  <a:pt x="128299" y="4650595"/>
                </a:lnTo>
                <a:lnTo>
                  <a:pt x="138820" y="4698676"/>
                </a:lnTo>
                <a:lnTo>
                  <a:pt x="149743" y="4746765"/>
                </a:lnTo>
                <a:lnTo>
                  <a:pt x="161064" y="4794855"/>
                </a:lnTo>
                <a:lnTo>
                  <a:pt x="172784" y="4842942"/>
                </a:lnTo>
                <a:lnTo>
                  <a:pt x="184900" y="4891020"/>
                </a:lnTo>
                <a:lnTo>
                  <a:pt x="197411" y="4939084"/>
                </a:lnTo>
                <a:lnTo>
                  <a:pt x="210315" y="4987129"/>
                </a:lnTo>
                <a:lnTo>
                  <a:pt x="223611" y="5035148"/>
                </a:lnTo>
                <a:lnTo>
                  <a:pt x="237297" y="5083137"/>
                </a:lnTo>
                <a:lnTo>
                  <a:pt x="251372" y="5131090"/>
                </a:lnTo>
                <a:lnTo>
                  <a:pt x="265835" y="5179003"/>
                </a:lnTo>
                <a:lnTo>
                  <a:pt x="280683" y="5226868"/>
                </a:lnTo>
                <a:lnTo>
                  <a:pt x="295916" y="5274682"/>
                </a:lnTo>
                <a:lnTo>
                  <a:pt x="311531" y="5322439"/>
                </a:lnTo>
                <a:lnTo>
                  <a:pt x="327528" y="5370132"/>
                </a:lnTo>
                <a:lnTo>
                  <a:pt x="343905" y="5417758"/>
                </a:lnTo>
                <a:lnTo>
                  <a:pt x="360659" y="5465310"/>
                </a:lnTo>
                <a:lnTo>
                  <a:pt x="377791" y="5512784"/>
                </a:lnTo>
                <a:lnTo>
                  <a:pt x="395297" y="5560173"/>
                </a:lnTo>
                <a:lnTo>
                  <a:pt x="413177" y="5607473"/>
                </a:lnTo>
                <a:lnTo>
                  <a:pt x="431430" y="5654678"/>
                </a:lnTo>
                <a:lnTo>
                  <a:pt x="450053" y="5701782"/>
                </a:lnTo>
                <a:lnTo>
                  <a:pt x="469045" y="5748781"/>
                </a:lnTo>
                <a:lnTo>
                  <a:pt x="488405" y="5795668"/>
                </a:lnTo>
                <a:lnTo>
                  <a:pt x="508131" y="5842439"/>
                </a:lnTo>
                <a:lnTo>
                  <a:pt x="528222" y="5889088"/>
                </a:lnTo>
                <a:lnTo>
                  <a:pt x="548676" y="5935609"/>
                </a:lnTo>
                <a:lnTo>
                  <a:pt x="569491" y="5981998"/>
                </a:lnTo>
                <a:lnTo>
                  <a:pt x="590666" y="6028249"/>
                </a:lnTo>
                <a:lnTo>
                  <a:pt x="612200" y="6074357"/>
                </a:lnTo>
                <a:lnTo>
                  <a:pt x="634091" y="6120315"/>
                </a:lnTo>
                <a:lnTo>
                  <a:pt x="656338" y="6166120"/>
                </a:lnTo>
                <a:lnTo>
                  <a:pt x="678938" y="6211764"/>
                </a:lnTo>
                <a:lnTo>
                  <a:pt x="701891" y="6257244"/>
                </a:lnTo>
                <a:lnTo>
                  <a:pt x="725195" y="6302553"/>
                </a:lnTo>
                <a:lnTo>
                  <a:pt x="748848" y="6347687"/>
                </a:lnTo>
                <a:lnTo>
                  <a:pt x="772850" y="6392639"/>
                </a:lnTo>
                <a:lnTo>
                  <a:pt x="797198" y="6437405"/>
                </a:lnTo>
                <a:lnTo>
                  <a:pt x="821891" y="6481979"/>
                </a:lnTo>
                <a:lnTo>
                  <a:pt x="846927" y="6526356"/>
                </a:lnTo>
                <a:lnTo>
                  <a:pt x="872305" y="6570529"/>
                </a:lnTo>
                <a:lnTo>
                  <a:pt x="898023" y="6614495"/>
                </a:lnTo>
                <a:lnTo>
                  <a:pt x="924081" y="6658247"/>
                </a:lnTo>
                <a:lnTo>
                  <a:pt x="950475" y="6701781"/>
                </a:lnTo>
                <a:lnTo>
                  <a:pt x="977206" y="6745090"/>
                </a:lnTo>
                <a:lnTo>
                  <a:pt x="1004271" y="6788169"/>
                </a:lnTo>
                <a:lnTo>
                  <a:pt x="1031669" y="6831014"/>
                </a:lnTo>
                <a:lnTo>
                  <a:pt x="1059398" y="6873618"/>
                </a:lnTo>
                <a:lnTo>
                  <a:pt x="1087456" y="6915976"/>
                </a:lnTo>
                <a:lnTo>
                  <a:pt x="1115844" y="6958083"/>
                </a:lnTo>
                <a:lnTo>
                  <a:pt x="1144557" y="6999934"/>
                </a:lnTo>
                <a:lnTo>
                  <a:pt x="1173597" y="7041522"/>
                </a:lnTo>
                <a:lnTo>
                  <a:pt x="1202959" y="7082843"/>
                </a:lnTo>
                <a:lnTo>
                  <a:pt x="1232644" y="7123892"/>
                </a:lnTo>
                <a:lnTo>
                  <a:pt x="1262650" y="7164662"/>
                </a:lnTo>
                <a:lnTo>
                  <a:pt x="1292975" y="7205149"/>
                </a:lnTo>
                <a:lnTo>
                  <a:pt x="1323618" y="7245347"/>
                </a:lnTo>
                <a:lnTo>
                  <a:pt x="1354577" y="7285250"/>
                </a:lnTo>
                <a:lnTo>
                  <a:pt x="1385850" y="7324854"/>
                </a:lnTo>
                <a:lnTo>
                  <a:pt x="1417437" y="7364153"/>
                </a:lnTo>
                <a:lnTo>
                  <a:pt x="1449335" y="7403142"/>
                </a:lnTo>
                <a:lnTo>
                  <a:pt x="1481543" y="7441814"/>
                </a:lnTo>
                <a:lnTo>
                  <a:pt x="1514060" y="7480166"/>
                </a:lnTo>
                <a:lnTo>
                  <a:pt x="1546884" y="7518190"/>
                </a:lnTo>
                <a:lnTo>
                  <a:pt x="1580014" y="7555883"/>
                </a:lnTo>
                <a:lnTo>
                  <a:pt x="1613448" y="7593239"/>
                </a:lnTo>
                <a:lnTo>
                  <a:pt x="1647184" y="7630251"/>
                </a:lnTo>
                <a:lnTo>
                  <a:pt x="1681221" y="7666916"/>
                </a:lnTo>
                <a:lnTo>
                  <a:pt x="1715558" y="7703227"/>
                </a:lnTo>
                <a:lnTo>
                  <a:pt x="1725523" y="7713571"/>
                </a:lnTo>
                <a:lnTo>
                  <a:pt x="3727581" y="7713571"/>
                </a:lnTo>
                <a:lnTo>
                  <a:pt x="3727581" y="2147"/>
                </a:lnTo>
                <a:lnTo>
                  <a:pt x="3663134" y="633"/>
                </a:lnTo>
                <a:lnTo>
                  <a:pt x="3613474" y="68"/>
                </a:lnTo>
                <a:lnTo>
                  <a:pt x="3564031" y="0"/>
                </a:lnTo>
                <a:close/>
              </a:path>
            </a:pathLst>
          </a:custGeom>
          <a:solidFill>
            <a:schemeClr val="accent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TextBox 1"/>
          <p:cNvSpPr txBox="1"/>
          <p:nvPr/>
        </p:nvSpPr>
        <p:spPr>
          <a:xfrm>
            <a:off x="4193602" y="3803679"/>
            <a:ext cx="14502809" cy="3416320"/>
          </a:xfrm>
          <a:prstGeom prst="rect">
            <a:avLst/>
          </a:prstGeom>
          <a:noFill/>
        </p:spPr>
        <p:txBody>
          <a:bodyPr wrap="square" rtlCol="0">
            <a:spAutoFit/>
          </a:bodyPr>
          <a:lstStyle/>
          <a:p>
            <a:r>
              <a:rPr lang="en-US" sz="3600" dirty="0">
                <a:latin typeface="Barlow Light" panose="020B0604020202020204" charset="0"/>
              </a:rPr>
              <a:t>To fully achieve the potential of AI in healthcare, four </a:t>
            </a:r>
          </a:p>
          <a:p>
            <a:r>
              <a:rPr lang="en-US" sz="3600" dirty="0">
                <a:latin typeface="Barlow Light" panose="020B0604020202020204" charset="0"/>
              </a:rPr>
              <a:t>major ethical issues must be addressed: </a:t>
            </a:r>
          </a:p>
          <a:p>
            <a:pPr marL="742950" indent="-742950">
              <a:buAutoNum type="arabicParenBoth"/>
            </a:pPr>
            <a:r>
              <a:rPr lang="en-US" sz="3600" dirty="0">
                <a:latin typeface="Barlow Light" panose="020B0604020202020204" charset="0"/>
              </a:rPr>
              <a:t>informed consent to use data,</a:t>
            </a:r>
          </a:p>
          <a:p>
            <a:pPr marL="742950" indent="-742950">
              <a:buAutoNum type="arabicParenBoth"/>
            </a:pPr>
            <a:r>
              <a:rPr lang="en-US" sz="3600" dirty="0">
                <a:latin typeface="Barlow Light" panose="020B0604020202020204" charset="0"/>
              </a:rPr>
              <a:t>safety and transparency, </a:t>
            </a:r>
          </a:p>
          <a:p>
            <a:pPr marL="742950" indent="-742950">
              <a:buAutoNum type="arabicParenBoth"/>
            </a:pPr>
            <a:r>
              <a:rPr lang="en-US" sz="3600" dirty="0">
                <a:latin typeface="Barlow Light" panose="020B0604020202020204" charset="0"/>
              </a:rPr>
              <a:t>algorithmic fairness and biases, and </a:t>
            </a:r>
          </a:p>
          <a:p>
            <a:pPr marL="742950" indent="-742950">
              <a:buAutoNum type="arabicParenBoth"/>
            </a:pPr>
            <a:r>
              <a:rPr lang="en-US" sz="3600" dirty="0">
                <a:latin typeface="Barlow Light" panose="020B0604020202020204" charset="0"/>
              </a:rPr>
              <a:t>data privacy are all important factors to consider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1136" y="254413"/>
            <a:ext cx="4537552" cy="3046411"/>
          </a:xfrm>
          <a:prstGeom prst="rect">
            <a:avLst/>
          </a:prstGeom>
        </p:spPr>
      </p:pic>
    </p:spTree>
    <p:extLst>
      <p:ext uri="{BB962C8B-B14F-4D97-AF65-F5344CB8AC3E}">
        <p14:creationId xmlns:p14="http://schemas.microsoft.com/office/powerpoint/2010/main" val="602713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151"/>
        <p:cNvGrpSpPr/>
        <p:nvPr/>
      </p:nvGrpSpPr>
      <p:grpSpPr>
        <a:xfrm>
          <a:off x="0" y="0"/>
          <a:ext cx="0" cy="0"/>
          <a:chOff x="0" y="0"/>
          <a:chExt cx="0" cy="0"/>
        </a:xfrm>
      </p:grpSpPr>
      <p:sp>
        <p:nvSpPr>
          <p:cNvPr id="3" name="Text Placeholder 2"/>
          <p:cNvSpPr>
            <a:spLocks noGrp="1"/>
          </p:cNvSpPr>
          <p:nvPr>
            <p:ph type="body" idx="1"/>
          </p:nvPr>
        </p:nvSpPr>
        <p:spPr>
          <a:xfrm>
            <a:off x="3786927" y="426466"/>
            <a:ext cx="12530245" cy="1107996"/>
          </a:xfrm>
        </p:spPr>
        <p:txBody>
          <a:bodyPr/>
          <a:lstStyle/>
          <a:p>
            <a:pPr algn="ctr"/>
            <a:r>
              <a:rPr lang="en-US" sz="7200" b="1" dirty="0">
                <a:solidFill>
                  <a:schemeClr val="tx1"/>
                </a:solidFill>
              </a:rPr>
              <a:t>Compliances</a:t>
            </a:r>
            <a:endParaRPr lang="en-US" sz="8000" b="1" dirty="0">
              <a:solidFill>
                <a:schemeClr val="tx1"/>
              </a:solidFill>
            </a:endParaRPr>
          </a:p>
        </p:txBody>
      </p:sp>
      <p:sp>
        <p:nvSpPr>
          <p:cNvPr id="159" name="Google Shape;159;p7"/>
          <p:cNvSpPr txBox="1">
            <a:spLocks noGrp="1"/>
          </p:cNvSpPr>
          <p:nvPr>
            <p:ph type="sldNum" idx="12"/>
          </p:nvPr>
        </p:nvSpPr>
        <p:spPr>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21</a:t>
            </a:fld>
            <a:endParaRPr/>
          </a:p>
        </p:txBody>
      </p:sp>
      <p:sp>
        <p:nvSpPr>
          <p:cNvPr id="161" name="Google Shape;161;p7"/>
          <p:cNvSpPr txBox="1"/>
          <p:nvPr/>
        </p:nvSpPr>
        <p:spPr>
          <a:xfrm rot="5400000">
            <a:off x="18788669" y="1226158"/>
            <a:ext cx="1640839" cy="25209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450"/>
              <a:buFont typeface="Arial"/>
              <a:buNone/>
            </a:pPr>
            <a:r>
              <a:rPr lang="en-US" sz="1450" b="0" i="0" u="none" strike="noStrike" cap="none">
                <a:solidFill>
                  <a:srgbClr val="75818B"/>
                </a:solidFill>
                <a:latin typeface="Barlow Light"/>
                <a:ea typeface="Barlow Light"/>
                <a:cs typeface="Barlow Light"/>
                <a:sym typeface="Barlow Light"/>
              </a:rPr>
              <a:t>YOUR BRAND NAME</a:t>
            </a:r>
            <a:endParaRPr sz="1450" b="0" i="0" u="none" strike="noStrike" cap="none">
              <a:solidFill>
                <a:srgbClr val="000000"/>
              </a:solidFill>
              <a:latin typeface="Barlow Light"/>
              <a:ea typeface="Barlow Light"/>
              <a:cs typeface="Barlow Light"/>
              <a:sym typeface="Barlow Light"/>
            </a:endParaRPr>
          </a:p>
        </p:txBody>
      </p:sp>
      <p:sp>
        <p:nvSpPr>
          <p:cNvPr id="162" name="Google Shape;162;p7"/>
          <p:cNvSpPr/>
          <p:nvPr/>
        </p:nvSpPr>
        <p:spPr>
          <a:xfrm>
            <a:off x="0" y="-539700"/>
            <a:ext cx="40881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7"/>
          <p:cNvSpPr txBox="1"/>
          <p:nvPr/>
        </p:nvSpPr>
        <p:spPr>
          <a:xfrm>
            <a:off x="183525" y="-465150"/>
            <a:ext cx="42366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dirty="0">
                <a:solidFill>
                  <a:srgbClr val="FFFFFF"/>
                </a:solidFill>
                <a:latin typeface="Lato"/>
                <a:ea typeface="Lato"/>
                <a:cs typeface="Lato"/>
                <a:sym typeface="Lato"/>
              </a:rPr>
              <a:t>SAMPLE CONTENT SLIDE</a:t>
            </a:r>
            <a:endParaRPr sz="2450" b="1" i="0" u="none" strike="noStrike" cap="none" dirty="0">
              <a:solidFill>
                <a:srgbClr val="FFFFFF"/>
              </a:solidFill>
              <a:latin typeface="Lato"/>
              <a:ea typeface="Lato"/>
              <a:cs typeface="Lato"/>
              <a:sym typeface="Lato"/>
            </a:endParaRPr>
          </a:p>
        </p:txBody>
      </p:sp>
      <p:sp>
        <p:nvSpPr>
          <p:cNvPr id="16" name="Google Shape;80;p3"/>
          <p:cNvSpPr/>
          <p:nvPr/>
        </p:nvSpPr>
        <p:spPr>
          <a:xfrm>
            <a:off x="0" y="3012142"/>
            <a:ext cx="3728085" cy="7563814"/>
          </a:xfrm>
          <a:custGeom>
            <a:avLst/>
            <a:gdLst/>
            <a:ahLst/>
            <a:cxnLst/>
            <a:rect l="l" t="t" r="r" b="b"/>
            <a:pathLst>
              <a:path w="3997325" h="6320155" extrusionOk="0">
                <a:moveTo>
                  <a:pt x="0" y="0"/>
                </a:moveTo>
                <a:lnTo>
                  <a:pt x="0" y="6320139"/>
                </a:lnTo>
                <a:lnTo>
                  <a:pt x="207818" y="6277573"/>
                </a:lnTo>
                <a:lnTo>
                  <a:pt x="422674" y="6229727"/>
                </a:lnTo>
                <a:lnTo>
                  <a:pt x="695142" y="6164167"/>
                </a:lnTo>
                <a:lnTo>
                  <a:pt x="963856" y="6094396"/>
                </a:lnTo>
                <a:lnTo>
                  <a:pt x="1170300" y="6037114"/>
                </a:lnTo>
                <a:lnTo>
                  <a:pt x="1364360" y="5979824"/>
                </a:lnTo>
                <a:lnTo>
                  <a:pt x="1499108" y="5937572"/>
                </a:lnTo>
                <a:lnTo>
                  <a:pt x="1582759" y="5910023"/>
                </a:lnTo>
                <a:lnTo>
                  <a:pt x="1660818" y="5883145"/>
                </a:lnTo>
                <a:lnTo>
                  <a:pt x="1732730" y="5857087"/>
                </a:lnTo>
                <a:lnTo>
                  <a:pt x="1797942" y="5831998"/>
                </a:lnTo>
                <a:lnTo>
                  <a:pt x="1845189" y="5810745"/>
                </a:lnTo>
                <a:lnTo>
                  <a:pt x="1892577" y="5788622"/>
                </a:lnTo>
                <a:lnTo>
                  <a:pt x="1940072" y="5765655"/>
                </a:lnTo>
                <a:lnTo>
                  <a:pt x="1987640" y="5741874"/>
                </a:lnTo>
                <a:lnTo>
                  <a:pt x="2035247" y="5717307"/>
                </a:lnTo>
                <a:lnTo>
                  <a:pt x="2082859" y="5691981"/>
                </a:lnTo>
                <a:lnTo>
                  <a:pt x="2130441" y="5665925"/>
                </a:lnTo>
                <a:lnTo>
                  <a:pt x="2177959" y="5639168"/>
                </a:lnTo>
                <a:lnTo>
                  <a:pt x="2225380" y="5611737"/>
                </a:lnTo>
                <a:lnTo>
                  <a:pt x="2272668" y="5583660"/>
                </a:lnTo>
                <a:lnTo>
                  <a:pt x="2319790" y="5554966"/>
                </a:lnTo>
                <a:lnTo>
                  <a:pt x="2366711" y="5525684"/>
                </a:lnTo>
                <a:lnTo>
                  <a:pt x="2413398" y="5495840"/>
                </a:lnTo>
                <a:lnTo>
                  <a:pt x="2459815" y="5465464"/>
                </a:lnTo>
                <a:lnTo>
                  <a:pt x="2505930" y="5434583"/>
                </a:lnTo>
                <a:lnTo>
                  <a:pt x="2551708" y="5403226"/>
                </a:lnTo>
                <a:lnTo>
                  <a:pt x="2597114" y="5371422"/>
                </a:lnTo>
                <a:lnTo>
                  <a:pt x="2642115" y="5339197"/>
                </a:lnTo>
                <a:lnTo>
                  <a:pt x="2686675" y="5306581"/>
                </a:lnTo>
                <a:lnTo>
                  <a:pt x="2730762" y="5273601"/>
                </a:lnTo>
                <a:lnTo>
                  <a:pt x="2774341" y="5240286"/>
                </a:lnTo>
                <a:lnTo>
                  <a:pt x="2817378" y="5206665"/>
                </a:lnTo>
                <a:lnTo>
                  <a:pt x="2859838" y="5172764"/>
                </a:lnTo>
                <a:lnTo>
                  <a:pt x="2901687" y="5138613"/>
                </a:lnTo>
                <a:lnTo>
                  <a:pt x="2942891" y="5104240"/>
                </a:lnTo>
                <a:lnTo>
                  <a:pt x="2983417" y="5069672"/>
                </a:lnTo>
                <a:lnTo>
                  <a:pt x="3023229" y="5034939"/>
                </a:lnTo>
                <a:lnTo>
                  <a:pt x="3062294" y="5000067"/>
                </a:lnTo>
                <a:lnTo>
                  <a:pt x="3100577" y="4965086"/>
                </a:lnTo>
                <a:lnTo>
                  <a:pt x="3138045" y="4930024"/>
                </a:lnTo>
                <a:lnTo>
                  <a:pt x="3174662" y="4894909"/>
                </a:lnTo>
                <a:lnTo>
                  <a:pt x="3210396" y="4859768"/>
                </a:lnTo>
                <a:lnTo>
                  <a:pt x="3245211" y="4824631"/>
                </a:lnTo>
                <a:lnTo>
                  <a:pt x="3279074" y="4789526"/>
                </a:lnTo>
                <a:lnTo>
                  <a:pt x="3311950" y="4754480"/>
                </a:lnTo>
                <a:lnTo>
                  <a:pt x="3343805" y="4719522"/>
                </a:lnTo>
                <a:lnTo>
                  <a:pt x="3374605" y="4684680"/>
                </a:lnTo>
                <a:lnTo>
                  <a:pt x="3404316" y="4649982"/>
                </a:lnTo>
                <a:lnTo>
                  <a:pt x="3432904" y="4615456"/>
                </a:lnTo>
                <a:lnTo>
                  <a:pt x="3460334" y="4581132"/>
                </a:lnTo>
                <a:lnTo>
                  <a:pt x="3486573" y="4547036"/>
                </a:lnTo>
                <a:lnTo>
                  <a:pt x="3511585" y="4513197"/>
                </a:lnTo>
                <a:lnTo>
                  <a:pt x="3535337" y="4479644"/>
                </a:lnTo>
                <a:lnTo>
                  <a:pt x="3557795" y="4446404"/>
                </a:lnTo>
                <a:lnTo>
                  <a:pt x="3578925" y="4413506"/>
                </a:lnTo>
                <a:lnTo>
                  <a:pt x="3617062" y="4348847"/>
                </a:lnTo>
                <a:lnTo>
                  <a:pt x="3634001" y="4317143"/>
                </a:lnTo>
                <a:lnTo>
                  <a:pt x="3659878" y="4273276"/>
                </a:lnTo>
                <a:lnTo>
                  <a:pt x="3684772" y="4229205"/>
                </a:lnTo>
                <a:lnTo>
                  <a:pt x="3708685" y="4184941"/>
                </a:lnTo>
                <a:lnTo>
                  <a:pt x="3731621" y="4140497"/>
                </a:lnTo>
                <a:lnTo>
                  <a:pt x="3753583" y="4095887"/>
                </a:lnTo>
                <a:lnTo>
                  <a:pt x="3774574" y="4051122"/>
                </a:lnTo>
                <a:lnTo>
                  <a:pt x="3794597" y="4006216"/>
                </a:lnTo>
                <a:lnTo>
                  <a:pt x="3813655" y="3961180"/>
                </a:lnTo>
                <a:lnTo>
                  <a:pt x="3831752" y="3916027"/>
                </a:lnTo>
                <a:lnTo>
                  <a:pt x="3848890" y="3870770"/>
                </a:lnTo>
                <a:lnTo>
                  <a:pt x="3865073" y="3825422"/>
                </a:lnTo>
                <a:lnTo>
                  <a:pt x="3880304" y="3779995"/>
                </a:lnTo>
                <a:lnTo>
                  <a:pt x="3894585" y="3734501"/>
                </a:lnTo>
                <a:lnTo>
                  <a:pt x="3907921" y="3688953"/>
                </a:lnTo>
                <a:lnTo>
                  <a:pt x="3920314" y="3643364"/>
                </a:lnTo>
                <a:lnTo>
                  <a:pt x="3931767" y="3597746"/>
                </a:lnTo>
                <a:lnTo>
                  <a:pt x="3942284" y="3552112"/>
                </a:lnTo>
                <a:lnTo>
                  <a:pt x="3951867" y="3506474"/>
                </a:lnTo>
                <a:lnTo>
                  <a:pt x="3960521" y="3460845"/>
                </a:lnTo>
                <a:lnTo>
                  <a:pt x="3968247" y="3415238"/>
                </a:lnTo>
                <a:lnTo>
                  <a:pt x="3975049" y="3369665"/>
                </a:lnTo>
                <a:lnTo>
                  <a:pt x="3980930" y="3324138"/>
                </a:lnTo>
                <a:lnTo>
                  <a:pt x="3985894" y="3278670"/>
                </a:lnTo>
                <a:lnTo>
                  <a:pt x="3989943" y="3233274"/>
                </a:lnTo>
                <a:lnTo>
                  <a:pt x="3993080" y="3187963"/>
                </a:lnTo>
                <a:lnTo>
                  <a:pt x="3995310" y="3142748"/>
                </a:lnTo>
                <a:lnTo>
                  <a:pt x="3996634" y="3097643"/>
                </a:lnTo>
                <a:lnTo>
                  <a:pt x="3997056" y="3052659"/>
                </a:lnTo>
                <a:lnTo>
                  <a:pt x="3996580" y="3007810"/>
                </a:lnTo>
                <a:lnTo>
                  <a:pt x="3995207" y="2963108"/>
                </a:lnTo>
                <a:lnTo>
                  <a:pt x="3992942" y="2918566"/>
                </a:lnTo>
                <a:lnTo>
                  <a:pt x="3989788" y="2874196"/>
                </a:lnTo>
                <a:lnTo>
                  <a:pt x="3985747" y="2830011"/>
                </a:lnTo>
                <a:lnTo>
                  <a:pt x="3980823" y="2786023"/>
                </a:lnTo>
                <a:lnTo>
                  <a:pt x="3975020" y="2742245"/>
                </a:lnTo>
                <a:lnTo>
                  <a:pt x="3968339" y="2698690"/>
                </a:lnTo>
                <a:lnTo>
                  <a:pt x="3960784" y="2655370"/>
                </a:lnTo>
                <a:lnTo>
                  <a:pt x="3952359" y="2612297"/>
                </a:lnTo>
                <a:lnTo>
                  <a:pt x="3943066" y="2569484"/>
                </a:lnTo>
                <a:lnTo>
                  <a:pt x="3932909" y="2526944"/>
                </a:lnTo>
                <a:lnTo>
                  <a:pt x="3921891" y="2484689"/>
                </a:lnTo>
                <a:lnTo>
                  <a:pt x="3910015" y="2442732"/>
                </a:lnTo>
                <a:lnTo>
                  <a:pt x="3897284" y="2401086"/>
                </a:lnTo>
                <a:lnTo>
                  <a:pt x="3883701" y="2359763"/>
                </a:lnTo>
                <a:lnTo>
                  <a:pt x="3869269" y="2318775"/>
                </a:lnTo>
                <a:lnTo>
                  <a:pt x="3853992" y="2278135"/>
                </a:lnTo>
                <a:lnTo>
                  <a:pt x="3837872" y="2237855"/>
                </a:lnTo>
                <a:lnTo>
                  <a:pt x="3820913" y="2197949"/>
                </a:lnTo>
                <a:lnTo>
                  <a:pt x="3803118" y="2158429"/>
                </a:lnTo>
                <a:lnTo>
                  <a:pt x="3784490" y="2119307"/>
                </a:lnTo>
                <a:lnTo>
                  <a:pt x="3765033" y="2080596"/>
                </a:lnTo>
                <a:lnTo>
                  <a:pt x="3744748" y="2042309"/>
                </a:lnTo>
                <a:lnTo>
                  <a:pt x="3723640" y="2004457"/>
                </a:lnTo>
                <a:lnTo>
                  <a:pt x="3701712" y="1967054"/>
                </a:lnTo>
                <a:lnTo>
                  <a:pt x="3678966" y="1930112"/>
                </a:lnTo>
                <a:lnTo>
                  <a:pt x="3655406" y="1893644"/>
                </a:lnTo>
                <a:lnTo>
                  <a:pt x="3631035" y="1857663"/>
                </a:lnTo>
                <a:lnTo>
                  <a:pt x="3605856" y="1822180"/>
                </a:lnTo>
                <a:lnTo>
                  <a:pt x="3579873" y="1787208"/>
                </a:lnTo>
                <a:lnTo>
                  <a:pt x="3553087" y="1752760"/>
                </a:lnTo>
                <a:lnTo>
                  <a:pt x="3525504" y="1718849"/>
                </a:lnTo>
                <a:lnTo>
                  <a:pt x="3497125" y="1685487"/>
                </a:lnTo>
                <a:lnTo>
                  <a:pt x="3467954" y="1652687"/>
                </a:lnTo>
                <a:lnTo>
                  <a:pt x="3437993" y="1620461"/>
                </a:lnTo>
                <a:lnTo>
                  <a:pt x="3407247" y="1588822"/>
                </a:lnTo>
                <a:lnTo>
                  <a:pt x="3375718" y="1557782"/>
                </a:lnTo>
                <a:lnTo>
                  <a:pt x="3343410" y="1527353"/>
                </a:lnTo>
                <a:lnTo>
                  <a:pt x="3310325" y="1497550"/>
                </a:lnTo>
                <a:lnTo>
                  <a:pt x="3276466" y="1468383"/>
                </a:lnTo>
                <a:lnTo>
                  <a:pt x="3241838" y="1439866"/>
                </a:lnTo>
                <a:lnTo>
                  <a:pt x="3206442" y="1412011"/>
                </a:lnTo>
                <a:lnTo>
                  <a:pt x="3170282" y="1384831"/>
                </a:lnTo>
                <a:lnTo>
                  <a:pt x="3133362" y="1358338"/>
                </a:lnTo>
                <a:lnTo>
                  <a:pt x="3095683" y="1332545"/>
                </a:lnTo>
                <a:lnTo>
                  <a:pt x="3057251" y="1307464"/>
                </a:lnTo>
                <a:lnTo>
                  <a:pt x="3018066" y="1283108"/>
                </a:lnTo>
                <a:lnTo>
                  <a:pt x="2978134" y="1259490"/>
                </a:lnTo>
                <a:lnTo>
                  <a:pt x="2937456" y="1236622"/>
                </a:lnTo>
                <a:lnTo>
                  <a:pt x="2896037" y="1214517"/>
                </a:lnTo>
                <a:lnTo>
                  <a:pt x="2853878" y="1193186"/>
                </a:lnTo>
                <a:lnTo>
                  <a:pt x="2810326" y="1168064"/>
                </a:lnTo>
                <a:lnTo>
                  <a:pt x="2765675" y="1142798"/>
                </a:lnTo>
                <a:lnTo>
                  <a:pt x="2673493" y="1092023"/>
                </a:lnTo>
                <a:lnTo>
                  <a:pt x="2578163" y="1041241"/>
                </a:lnTo>
                <a:lnTo>
                  <a:pt x="2480517" y="990832"/>
                </a:lnTo>
                <a:lnTo>
                  <a:pt x="2381386" y="941176"/>
                </a:lnTo>
                <a:lnTo>
                  <a:pt x="2281601" y="892655"/>
                </a:lnTo>
                <a:lnTo>
                  <a:pt x="2181993" y="845648"/>
                </a:lnTo>
                <a:lnTo>
                  <a:pt x="2083394" y="800535"/>
                </a:lnTo>
                <a:lnTo>
                  <a:pt x="1986635" y="757697"/>
                </a:lnTo>
                <a:lnTo>
                  <a:pt x="1892547" y="717515"/>
                </a:lnTo>
                <a:lnTo>
                  <a:pt x="1801962" y="680368"/>
                </a:lnTo>
                <a:lnTo>
                  <a:pt x="1758242" y="663051"/>
                </a:lnTo>
                <a:lnTo>
                  <a:pt x="1715710" y="646636"/>
                </a:lnTo>
                <a:lnTo>
                  <a:pt x="1674469" y="631170"/>
                </a:lnTo>
                <a:lnTo>
                  <a:pt x="1634623" y="616701"/>
                </a:lnTo>
                <a:lnTo>
                  <a:pt x="1596277" y="603275"/>
                </a:lnTo>
                <a:lnTo>
                  <a:pt x="1559533" y="590942"/>
                </a:lnTo>
                <a:lnTo>
                  <a:pt x="1491270" y="569739"/>
                </a:lnTo>
                <a:lnTo>
                  <a:pt x="0" y="0"/>
                </a:lnTo>
                <a:close/>
              </a:path>
            </a:pathLst>
          </a:custGeom>
          <a:solidFill>
            <a:schemeClr val="accent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81;p3"/>
          <p:cNvSpPr/>
          <p:nvPr/>
        </p:nvSpPr>
        <p:spPr>
          <a:xfrm>
            <a:off x="17131892" y="3594984"/>
            <a:ext cx="2972711" cy="7713980"/>
          </a:xfrm>
          <a:custGeom>
            <a:avLst/>
            <a:gdLst/>
            <a:ahLst/>
            <a:cxnLst/>
            <a:rect l="l" t="t" r="r" b="b"/>
            <a:pathLst>
              <a:path w="3728084" h="7713980" extrusionOk="0">
                <a:moveTo>
                  <a:pt x="3564031" y="0"/>
                </a:moveTo>
                <a:lnTo>
                  <a:pt x="3514817" y="429"/>
                </a:lnTo>
                <a:lnTo>
                  <a:pt x="3465842" y="1358"/>
                </a:lnTo>
                <a:lnTo>
                  <a:pt x="3417117" y="2787"/>
                </a:lnTo>
                <a:lnTo>
                  <a:pt x="3368654" y="4716"/>
                </a:lnTo>
                <a:lnTo>
                  <a:pt x="3320464" y="7147"/>
                </a:lnTo>
                <a:lnTo>
                  <a:pt x="3272559" y="10080"/>
                </a:lnTo>
                <a:lnTo>
                  <a:pt x="3224948" y="13517"/>
                </a:lnTo>
                <a:lnTo>
                  <a:pt x="3177644" y="17458"/>
                </a:lnTo>
                <a:lnTo>
                  <a:pt x="3130657" y="21903"/>
                </a:lnTo>
                <a:lnTo>
                  <a:pt x="3083999" y="26855"/>
                </a:lnTo>
                <a:lnTo>
                  <a:pt x="3037681" y="32313"/>
                </a:lnTo>
                <a:lnTo>
                  <a:pt x="2991714" y="38280"/>
                </a:lnTo>
                <a:lnTo>
                  <a:pt x="2946109" y="44754"/>
                </a:lnTo>
                <a:lnTo>
                  <a:pt x="2900877" y="51739"/>
                </a:lnTo>
                <a:lnTo>
                  <a:pt x="2856029" y="59233"/>
                </a:lnTo>
                <a:lnTo>
                  <a:pt x="2811578" y="67239"/>
                </a:lnTo>
                <a:lnTo>
                  <a:pt x="2767533" y="75757"/>
                </a:lnTo>
                <a:lnTo>
                  <a:pt x="2723905" y="84788"/>
                </a:lnTo>
                <a:lnTo>
                  <a:pt x="2680707" y="94333"/>
                </a:lnTo>
                <a:lnTo>
                  <a:pt x="2637950" y="104392"/>
                </a:lnTo>
                <a:lnTo>
                  <a:pt x="2595643" y="114967"/>
                </a:lnTo>
                <a:lnTo>
                  <a:pt x="2553799" y="126059"/>
                </a:lnTo>
                <a:lnTo>
                  <a:pt x="2512429" y="137668"/>
                </a:lnTo>
                <a:lnTo>
                  <a:pt x="2471543" y="149795"/>
                </a:lnTo>
                <a:lnTo>
                  <a:pt x="2431154" y="162442"/>
                </a:lnTo>
                <a:lnTo>
                  <a:pt x="2391271" y="175608"/>
                </a:lnTo>
                <a:lnTo>
                  <a:pt x="2351907" y="189296"/>
                </a:lnTo>
                <a:lnTo>
                  <a:pt x="2313072" y="203505"/>
                </a:lnTo>
                <a:lnTo>
                  <a:pt x="2274778" y="218237"/>
                </a:lnTo>
                <a:lnTo>
                  <a:pt x="2237035" y="233492"/>
                </a:lnTo>
                <a:lnTo>
                  <a:pt x="2199856" y="249272"/>
                </a:lnTo>
                <a:lnTo>
                  <a:pt x="2163250" y="265577"/>
                </a:lnTo>
                <a:lnTo>
                  <a:pt x="2127230" y="282409"/>
                </a:lnTo>
                <a:lnTo>
                  <a:pt x="2091806" y="299767"/>
                </a:lnTo>
                <a:lnTo>
                  <a:pt x="2056989" y="317654"/>
                </a:lnTo>
                <a:lnTo>
                  <a:pt x="2022792" y="336069"/>
                </a:lnTo>
                <a:lnTo>
                  <a:pt x="1989223" y="355014"/>
                </a:lnTo>
                <a:lnTo>
                  <a:pt x="1956296" y="374490"/>
                </a:lnTo>
                <a:lnTo>
                  <a:pt x="1910145" y="395125"/>
                </a:lnTo>
                <a:lnTo>
                  <a:pt x="1864059" y="416723"/>
                </a:lnTo>
                <a:lnTo>
                  <a:pt x="1818064" y="439256"/>
                </a:lnTo>
                <a:lnTo>
                  <a:pt x="1772189" y="462698"/>
                </a:lnTo>
                <a:lnTo>
                  <a:pt x="1726459" y="487022"/>
                </a:lnTo>
                <a:lnTo>
                  <a:pt x="1680901" y="512202"/>
                </a:lnTo>
                <a:lnTo>
                  <a:pt x="1635541" y="538211"/>
                </a:lnTo>
                <a:lnTo>
                  <a:pt x="1590406" y="565022"/>
                </a:lnTo>
                <a:lnTo>
                  <a:pt x="1545524" y="592608"/>
                </a:lnTo>
                <a:lnTo>
                  <a:pt x="1500919" y="620943"/>
                </a:lnTo>
                <a:lnTo>
                  <a:pt x="1456620" y="650000"/>
                </a:lnTo>
                <a:lnTo>
                  <a:pt x="1412653" y="679752"/>
                </a:lnTo>
                <a:lnTo>
                  <a:pt x="1369044" y="710172"/>
                </a:lnTo>
                <a:lnTo>
                  <a:pt x="1325820" y="741234"/>
                </a:lnTo>
                <a:lnTo>
                  <a:pt x="1283007" y="772911"/>
                </a:lnTo>
                <a:lnTo>
                  <a:pt x="1240633" y="805175"/>
                </a:lnTo>
                <a:lnTo>
                  <a:pt x="1198723" y="838002"/>
                </a:lnTo>
                <a:lnTo>
                  <a:pt x="1157306" y="871363"/>
                </a:lnTo>
                <a:lnTo>
                  <a:pt x="1116406" y="905232"/>
                </a:lnTo>
                <a:lnTo>
                  <a:pt x="1076051" y="939582"/>
                </a:lnTo>
                <a:lnTo>
                  <a:pt x="1036267" y="974387"/>
                </a:lnTo>
                <a:lnTo>
                  <a:pt x="997082" y="1009619"/>
                </a:lnTo>
                <a:lnTo>
                  <a:pt x="958521" y="1045252"/>
                </a:lnTo>
                <a:lnTo>
                  <a:pt x="920611" y="1081260"/>
                </a:lnTo>
                <a:lnTo>
                  <a:pt x="883379" y="1117615"/>
                </a:lnTo>
                <a:lnTo>
                  <a:pt x="846852" y="1154291"/>
                </a:lnTo>
                <a:lnTo>
                  <a:pt x="811056" y="1191261"/>
                </a:lnTo>
                <a:lnTo>
                  <a:pt x="776018" y="1228498"/>
                </a:lnTo>
                <a:lnTo>
                  <a:pt x="741764" y="1265976"/>
                </a:lnTo>
                <a:lnTo>
                  <a:pt x="708321" y="1303668"/>
                </a:lnTo>
                <a:lnTo>
                  <a:pt x="675716" y="1341547"/>
                </a:lnTo>
                <a:lnTo>
                  <a:pt x="643976" y="1379586"/>
                </a:lnTo>
                <a:lnTo>
                  <a:pt x="613126" y="1417758"/>
                </a:lnTo>
                <a:lnTo>
                  <a:pt x="583194" y="1456038"/>
                </a:lnTo>
                <a:lnTo>
                  <a:pt x="554206" y="1494398"/>
                </a:lnTo>
                <a:lnTo>
                  <a:pt x="526189" y="1532811"/>
                </a:lnTo>
                <a:lnTo>
                  <a:pt x="499170" y="1571251"/>
                </a:lnTo>
                <a:lnTo>
                  <a:pt x="473174" y="1609690"/>
                </a:lnTo>
                <a:lnTo>
                  <a:pt x="448230" y="1648103"/>
                </a:lnTo>
                <a:lnTo>
                  <a:pt x="424363" y="1686463"/>
                </a:lnTo>
                <a:lnTo>
                  <a:pt x="401599" y="1724742"/>
                </a:lnTo>
                <a:lnTo>
                  <a:pt x="379967" y="1762914"/>
                </a:lnTo>
                <a:lnTo>
                  <a:pt x="359492" y="1800952"/>
                </a:lnTo>
                <a:lnTo>
                  <a:pt x="340200" y="1838830"/>
                </a:lnTo>
                <a:lnTo>
                  <a:pt x="322119" y="1876520"/>
                </a:lnTo>
                <a:lnTo>
                  <a:pt x="305276" y="1913997"/>
                </a:lnTo>
                <a:lnTo>
                  <a:pt x="289696" y="1951232"/>
                </a:lnTo>
                <a:lnTo>
                  <a:pt x="275407" y="1988201"/>
                </a:lnTo>
                <a:lnTo>
                  <a:pt x="262434" y="2024875"/>
                </a:lnTo>
                <a:lnTo>
                  <a:pt x="250806" y="2061228"/>
                </a:lnTo>
                <a:lnTo>
                  <a:pt x="240547" y="2097234"/>
                </a:lnTo>
                <a:lnTo>
                  <a:pt x="225713" y="2135992"/>
                </a:lnTo>
                <a:lnTo>
                  <a:pt x="211366" y="2175065"/>
                </a:lnTo>
                <a:lnTo>
                  <a:pt x="197504" y="2214446"/>
                </a:lnTo>
                <a:lnTo>
                  <a:pt x="184127" y="2254132"/>
                </a:lnTo>
                <a:lnTo>
                  <a:pt x="171232" y="2294115"/>
                </a:lnTo>
                <a:lnTo>
                  <a:pt x="158819" y="2334392"/>
                </a:lnTo>
                <a:lnTo>
                  <a:pt x="146885" y="2374955"/>
                </a:lnTo>
                <a:lnTo>
                  <a:pt x="135429" y="2415801"/>
                </a:lnTo>
                <a:lnTo>
                  <a:pt x="124450" y="2456924"/>
                </a:lnTo>
                <a:lnTo>
                  <a:pt x="113946" y="2498318"/>
                </a:lnTo>
                <a:lnTo>
                  <a:pt x="103916" y="2539977"/>
                </a:lnTo>
                <a:lnTo>
                  <a:pt x="94358" y="2581898"/>
                </a:lnTo>
                <a:lnTo>
                  <a:pt x="85270" y="2624073"/>
                </a:lnTo>
                <a:lnTo>
                  <a:pt x="76652" y="2666498"/>
                </a:lnTo>
                <a:lnTo>
                  <a:pt x="68500" y="2709167"/>
                </a:lnTo>
                <a:lnTo>
                  <a:pt x="60815" y="2752076"/>
                </a:lnTo>
                <a:lnTo>
                  <a:pt x="53595" y="2795218"/>
                </a:lnTo>
                <a:lnTo>
                  <a:pt x="46837" y="2838588"/>
                </a:lnTo>
                <a:lnTo>
                  <a:pt x="40541" y="2882181"/>
                </a:lnTo>
                <a:lnTo>
                  <a:pt x="34705" y="2925991"/>
                </a:lnTo>
                <a:lnTo>
                  <a:pt x="29328" y="2970014"/>
                </a:lnTo>
                <a:lnTo>
                  <a:pt x="24407" y="3014243"/>
                </a:lnTo>
                <a:lnTo>
                  <a:pt x="19942" y="3058673"/>
                </a:lnTo>
                <a:lnTo>
                  <a:pt x="15930" y="3103299"/>
                </a:lnTo>
                <a:lnTo>
                  <a:pt x="12372" y="3148116"/>
                </a:lnTo>
                <a:lnTo>
                  <a:pt x="9264" y="3193118"/>
                </a:lnTo>
                <a:lnTo>
                  <a:pt x="6605" y="3238299"/>
                </a:lnTo>
                <a:lnTo>
                  <a:pt x="4394" y="3283655"/>
                </a:lnTo>
                <a:lnTo>
                  <a:pt x="2630" y="3329180"/>
                </a:lnTo>
                <a:lnTo>
                  <a:pt x="1310" y="3374868"/>
                </a:lnTo>
                <a:lnTo>
                  <a:pt x="434" y="3420715"/>
                </a:lnTo>
                <a:lnTo>
                  <a:pt x="0" y="3466714"/>
                </a:lnTo>
                <a:lnTo>
                  <a:pt x="5" y="3512861"/>
                </a:lnTo>
                <a:lnTo>
                  <a:pt x="450" y="3559149"/>
                </a:lnTo>
                <a:lnTo>
                  <a:pt x="1332" y="3605575"/>
                </a:lnTo>
                <a:lnTo>
                  <a:pt x="2650" y="3652131"/>
                </a:lnTo>
                <a:lnTo>
                  <a:pt x="4401" y="3698814"/>
                </a:lnTo>
                <a:lnTo>
                  <a:pt x="6586" y="3745616"/>
                </a:lnTo>
                <a:lnTo>
                  <a:pt x="9202" y="3792534"/>
                </a:lnTo>
                <a:lnTo>
                  <a:pt x="12247" y="3839562"/>
                </a:lnTo>
                <a:lnTo>
                  <a:pt x="15721" y="3886694"/>
                </a:lnTo>
                <a:lnTo>
                  <a:pt x="19622" y="3933925"/>
                </a:lnTo>
                <a:lnTo>
                  <a:pt x="23947" y="3981249"/>
                </a:lnTo>
                <a:lnTo>
                  <a:pt x="28696" y="4028662"/>
                </a:lnTo>
                <a:lnTo>
                  <a:pt x="33868" y="4076157"/>
                </a:lnTo>
                <a:lnTo>
                  <a:pt x="39460" y="4123730"/>
                </a:lnTo>
                <a:lnTo>
                  <a:pt x="45471" y="4171374"/>
                </a:lnTo>
                <a:lnTo>
                  <a:pt x="51899" y="4219086"/>
                </a:lnTo>
                <a:lnTo>
                  <a:pt x="58744" y="4266858"/>
                </a:lnTo>
                <a:lnTo>
                  <a:pt x="66003" y="4314686"/>
                </a:lnTo>
                <a:lnTo>
                  <a:pt x="73676" y="4362565"/>
                </a:lnTo>
                <a:lnTo>
                  <a:pt x="81760" y="4410489"/>
                </a:lnTo>
                <a:lnTo>
                  <a:pt x="90254" y="4458452"/>
                </a:lnTo>
                <a:lnTo>
                  <a:pt x="99156" y="4506450"/>
                </a:lnTo>
                <a:lnTo>
                  <a:pt x="108465" y="4554477"/>
                </a:lnTo>
                <a:lnTo>
                  <a:pt x="118180" y="4602527"/>
                </a:lnTo>
                <a:lnTo>
                  <a:pt x="128299" y="4650595"/>
                </a:lnTo>
                <a:lnTo>
                  <a:pt x="138820" y="4698676"/>
                </a:lnTo>
                <a:lnTo>
                  <a:pt x="149743" y="4746765"/>
                </a:lnTo>
                <a:lnTo>
                  <a:pt x="161064" y="4794855"/>
                </a:lnTo>
                <a:lnTo>
                  <a:pt x="172784" y="4842942"/>
                </a:lnTo>
                <a:lnTo>
                  <a:pt x="184900" y="4891020"/>
                </a:lnTo>
                <a:lnTo>
                  <a:pt x="197411" y="4939084"/>
                </a:lnTo>
                <a:lnTo>
                  <a:pt x="210315" y="4987129"/>
                </a:lnTo>
                <a:lnTo>
                  <a:pt x="223611" y="5035148"/>
                </a:lnTo>
                <a:lnTo>
                  <a:pt x="237297" y="5083137"/>
                </a:lnTo>
                <a:lnTo>
                  <a:pt x="251372" y="5131090"/>
                </a:lnTo>
                <a:lnTo>
                  <a:pt x="265835" y="5179003"/>
                </a:lnTo>
                <a:lnTo>
                  <a:pt x="280683" y="5226868"/>
                </a:lnTo>
                <a:lnTo>
                  <a:pt x="295916" y="5274682"/>
                </a:lnTo>
                <a:lnTo>
                  <a:pt x="311531" y="5322439"/>
                </a:lnTo>
                <a:lnTo>
                  <a:pt x="327528" y="5370132"/>
                </a:lnTo>
                <a:lnTo>
                  <a:pt x="343905" y="5417758"/>
                </a:lnTo>
                <a:lnTo>
                  <a:pt x="360659" y="5465310"/>
                </a:lnTo>
                <a:lnTo>
                  <a:pt x="377791" y="5512784"/>
                </a:lnTo>
                <a:lnTo>
                  <a:pt x="395297" y="5560173"/>
                </a:lnTo>
                <a:lnTo>
                  <a:pt x="413177" y="5607473"/>
                </a:lnTo>
                <a:lnTo>
                  <a:pt x="431430" y="5654678"/>
                </a:lnTo>
                <a:lnTo>
                  <a:pt x="450053" y="5701782"/>
                </a:lnTo>
                <a:lnTo>
                  <a:pt x="469045" y="5748781"/>
                </a:lnTo>
                <a:lnTo>
                  <a:pt x="488405" y="5795668"/>
                </a:lnTo>
                <a:lnTo>
                  <a:pt x="508131" y="5842439"/>
                </a:lnTo>
                <a:lnTo>
                  <a:pt x="528222" y="5889088"/>
                </a:lnTo>
                <a:lnTo>
                  <a:pt x="548676" y="5935609"/>
                </a:lnTo>
                <a:lnTo>
                  <a:pt x="569491" y="5981998"/>
                </a:lnTo>
                <a:lnTo>
                  <a:pt x="590666" y="6028249"/>
                </a:lnTo>
                <a:lnTo>
                  <a:pt x="612200" y="6074357"/>
                </a:lnTo>
                <a:lnTo>
                  <a:pt x="634091" y="6120315"/>
                </a:lnTo>
                <a:lnTo>
                  <a:pt x="656338" y="6166120"/>
                </a:lnTo>
                <a:lnTo>
                  <a:pt x="678938" y="6211764"/>
                </a:lnTo>
                <a:lnTo>
                  <a:pt x="701891" y="6257244"/>
                </a:lnTo>
                <a:lnTo>
                  <a:pt x="725195" y="6302553"/>
                </a:lnTo>
                <a:lnTo>
                  <a:pt x="748848" y="6347687"/>
                </a:lnTo>
                <a:lnTo>
                  <a:pt x="772850" y="6392639"/>
                </a:lnTo>
                <a:lnTo>
                  <a:pt x="797198" y="6437405"/>
                </a:lnTo>
                <a:lnTo>
                  <a:pt x="821891" y="6481979"/>
                </a:lnTo>
                <a:lnTo>
                  <a:pt x="846927" y="6526356"/>
                </a:lnTo>
                <a:lnTo>
                  <a:pt x="872305" y="6570529"/>
                </a:lnTo>
                <a:lnTo>
                  <a:pt x="898023" y="6614495"/>
                </a:lnTo>
                <a:lnTo>
                  <a:pt x="924081" y="6658247"/>
                </a:lnTo>
                <a:lnTo>
                  <a:pt x="950475" y="6701781"/>
                </a:lnTo>
                <a:lnTo>
                  <a:pt x="977206" y="6745090"/>
                </a:lnTo>
                <a:lnTo>
                  <a:pt x="1004271" y="6788169"/>
                </a:lnTo>
                <a:lnTo>
                  <a:pt x="1031669" y="6831014"/>
                </a:lnTo>
                <a:lnTo>
                  <a:pt x="1059398" y="6873618"/>
                </a:lnTo>
                <a:lnTo>
                  <a:pt x="1087456" y="6915976"/>
                </a:lnTo>
                <a:lnTo>
                  <a:pt x="1115844" y="6958083"/>
                </a:lnTo>
                <a:lnTo>
                  <a:pt x="1144557" y="6999934"/>
                </a:lnTo>
                <a:lnTo>
                  <a:pt x="1173597" y="7041522"/>
                </a:lnTo>
                <a:lnTo>
                  <a:pt x="1202959" y="7082843"/>
                </a:lnTo>
                <a:lnTo>
                  <a:pt x="1232644" y="7123892"/>
                </a:lnTo>
                <a:lnTo>
                  <a:pt x="1262650" y="7164662"/>
                </a:lnTo>
                <a:lnTo>
                  <a:pt x="1292975" y="7205149"/>
                </a:lnTo>
                <a:lnTo>
                  <a:pt x="1323618" y="7245347"/>
                </a:lnTo>
                <a:lnTo>
                  <a:pt x="1354577" y="7285250"/>
                </a:lnTo>
                <a:lnTo>
                  <a:pt x="1385850" y="7324854"/>
                </a:lnTo>
                <a:lnTo>
                  <a:pt x="1417437" y="7364153"/>
                </a:lnTo>
                <a:lnTo>
                  <a:pt x="1449335" y="7403142"/>
                </a:lnTo>
                <a:lnTo>
                  <a:pt x="1481543" y="7441814"/>
                </a:lnTo>
                <a:lnTo>
                  <a:pt x="1514060" y="7480166"/>
                </a:lnTo>
                <a:lnTo>
                  <a:pt x="1546884" y="7518190"/>
                </a:lnTo>
                <a:lnTo>
                  <a:pt x="1580014" y="7555883"/>
                </a:lnTo>
                <a:lnTo>
                  <a:pt x="1613448" y="7593239"/>
                </a:lnTo>
                <a:lnTo>
                  <a:pt x="1647184" y="7630251"/>
                </a:lnTo>
                <a:lnTo>
                  <a:pt x="1681221" y="7666916"/>
                </a:lnTo>
                <a:lnTo>
                  <a:pt x="1715558" y="7703227"/>
                </a:lnTo>
                <a:lnTo>
                  <a:pt x="1725523" y="7713571"/>
                </a:lnTo>
                <a:lnTo>
                  <a:pt x="3727581" y="7713571"/>
                </a:lnTo>
                <a:lnTo>
                  <a:pt x="3727581" y="2147"/>
                </a:lnTo>
                <a:lnTo>
                  <a:pt x="3663134" y="633"/>
                </a:lnTo>
                <a:lnTo>
                  <a:pt x="3613474" y="68"/>
                </a:lnTo>
                <a:lnTo>
                  <a:pt x="3564031" y="0"/>
                </a:lnTo>
                <a:close/>
              </a:path>
            </a:pathLst>
          </a:custGeom>
          <a:solidFill>
            <a:schemeClr val="accent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 name="Picture 9" descr="Graphical user interface, application&#10;&#10;Description automatically generated">
            <a:extLst>
              <a:ext uri="{FF2B5EF4-FFF2-40B4-BE49-F238E27FC236}">
                <a16:creationId xmlns:a16="http://schemas.microsoft.com/office/drawing/2014/main" id="{448B4F72-FBDE-88FC-0927-B55894995B64}"/>
              </a:ext>
            </a:extLst>
          </p:cNvPr>
          <p:cNvPicPr>
            <a:picLocks noChangeAspect="1"/>
          </p:cNvPicPr>
          <p:nvPr/>
        </p:nvPicPr>
        <p:blipFill>
          <a:blip r:embed="rId3"/>
          <a:stretch>
            <a:fillRect/>
          </a:stretch>
        </p:blipFill>
        <p:spPr>
          <a:xfrm>
            <a:off x="3737113" y="1886379"/>
            <a:ext cx="13394779" cy="8994096"/>
          </a:xfrm>
          <a:prstGeom prst="rect">
            <a:avLst/>
          </a:prstGeom>
        </p:spPr>
      </p:pic>
    </p:spTree>
    <p:extLst>
      <p:ext uri="{BB962C8B-B14F-4D97-AF65-F5344CB8AC3E}">
        <p14:creationId xmlns:p14="http://schemas.microsoft.com/office/powerpoint/2010/main" val="1389890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135"/>
        <p:cNvGrpSpPr/>
        <p:nvPr/>
      </p:nvGrpSpPr>
      <p:grpSpPr>
        <a:xfrm>
          <a:off x="0" y="0"/>
          <a:ext cx="0" cy="0"/>
          <a:chOff x="0" y="0"/>
          <a:chExt cx="0" cy="0"/>
        </a:xfrm>
      </p:grpSpPr>
      <p:sp>
        <p:nvSpPr>
          <p:cNvPr id="136" name="Google Shape;136;p6"/>
          <p:cNvSpPr/>
          <p:nvPr/>
        </p:nvSpPr>
        <p:spPr>
          <a:xfrm>
            <a:off x="0" y="0"/>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7" name="Google Shape;137;p6"/>
          <p:cNvGrpSpPr/>
          <p:nvPr/>
        </p:nvGrpSpPr>
        <p:grpSpPr>
          <a:xfrm>
            <a:off x="4188354" y="1"/>
            <a:ext cx="15915745" cy="10350365"/>
            <a:chOff x="4188354" y="376951"/>
            <a:chExt cx="15915745" cy="10350365"/>
          </a:xfrm>
        </p:grpSpPr>
        <p:pic>
          <p:nvPicPr>
            <p:cNvPr id="138" name="Google Shape;138;p6"/>
            <p:cNvPicPr preferRelativeResize="0"/>
            <p:nvPr/>
          </p:nvPicPr>
          <p:blipFill rotWithShape="1">
            <a:blip r:embed="rId3">
              <a:alphaModFix/>
            </a:blip>
            <a:srcRect/>
            <a:stretch/>
          </p:blipFill>
          <p:spPr>
            <a:xfrm>
              <a:off x="4188354" y="376951"/>
              <a:ext cx="15915745" cy="10350365"/>
            </a:xfrm>
            <a:prstGeom prst="rect">
              <a:avLst/>
            </a:prstGeom>
            <a:noFill/>
            <a:ln>
              <a:noFill/>
            </a:ln>
          </p:spPr>
        </p:pic>
        <p:sp>
          <p:nvSpPr>
            <p:cNvPr id="139" name="Google Shape;139;p6"/>
            <p:cNvSpPr/>
            <p:nvPr/>
          </p:nvSpPr>
          <p:spPr>
            <a:xfrm>
              <a:off x="10321617" y="5941297"/>
              <a:ext cx="347345" cy="173990"/>
            </a:xfrm>
            <a:custGeom>
              <a:avLst/>
              <a:gdLst/>
              <a:ahLst/>
              <a:cxnLst/>
              <a:rect l="l" t="t" r="r" b="b"/>
              <a:pathLst>
                <a:path w="347345" h="173989" extrusionOk="0">
                  <a:moveTo>
                    <a:pt x="262327" y="0"/>
                  </a:moveTo>
                  <a:lnTo>
                    <a:pt x="255793" y="0"/>
                  </a:lnTo>
                  <a:lnTo>
                    <a:pt x="252264" y="3518"/>
                  </a:lnTo>
                  <a:lnTo>
                    <a:pt x="252264" y="10062"/>
                  </a:lnTo>
                  <a:lnTo>
                    <a:pt x="253144" y="12041"/>
                  </a:lnTo>
                  <a:lnTo>
                    <a:pt x="319948" y="78824"/>
                  </a:lnTo>
                  <a:lnTo>
                    <a:pt x="3539" y="78824"/>
                  </a:lnTo>
                  <a:lnTo>
                    <a:pt x="0" y="82353"/>
                  </a:lnTo>
                  <a:lnTo>
                    <a:pt x="0" y="91075"/>
                  </a:lnTo>
                  <a:lnTo>
                    <a:pt x="3539" y="94593"/>
                  </a:lnTo>
                  <a:lnTo>
                    <a:pt x="319948" y="94593"/>
                  </a:lnTo>
                  <a:lnTo>
                    <a:pt x="253144" y="161398"/>
                  </a:lnTo>
                  <a:lnTo>
                    <a:pt x="252264" y="163366"/>
                  </a:lnTo>
                  <a:lnTo>
                    <a:pt x="252264" y="169900"/>
                  </a:lnTo>
                  <a:lnTo>
                    <a:pt x="255793" y="173418"/>
                  </a:lnTo>
                  <a:lnTo>
                    <a:pt x="262327" y="173418"/>
                  </a:lnTo>
                  <a:lnTo>
                    <a:pt x="264285" y="172549"/>
                  </a:lnTo>
                  <a:lnTo>
                    <a:pt x="345968" y="90866"/>
                  </a:lnTo>
                  <a:lnTo>
                    <a:pt x="346858" y="88897"/>
                  </a:lnTo>
                  <a:lnTo>
                    <a:pt x="346858" y="84541"/>
                  </a:lnTo>
                  <a:lnTo>
                    <a:pt x="345968" y="82562"/>
                  </a:lnTo>
                  <a:lnTo>
                    <a:pt x="344544" y="81138"/>
                  </a:lnTo>
                  <a:lnTo>
                    <a:pt x="264285" y="890"/>
                  </a:lnTo>
                  <a:lnTo>
                    <a:pt x="262327"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 name="Google Shape;141;p6"/>
          <p:cNvSpPr txBox="1"/>
          <p:nvPr/>
        </p:nvSpPr>
        <p:spPr>
          <a:xfrm rot="5400000">
            <a:off x="18788669" y="1226158"/>
            <a:ext cx="1640839" cy="25209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450"/>
              <a:buFont typeface="Arial"/>
              <a:buNone/>
            </a:pPr>
            <a:r>
              <a:rPr lang="en-US" sz="1450" b="0" i="0" u="none" strike="noStrike" cap="none">
                <a:solidFill>
                  <a:srgbClr val="75818B"/>
                </a:solidFill>
                <a:latin typeface="Barlow Light"/>
                <a:ea typeface="Barlow Light"/>
                <a:cs typeface="Barlow Light"/>
                <a:sym typeface="Barlow Light"/>
              </a:rPr>
              <a:t>YOUR BRAND NAME</a:t>
            </a:r>
            <a:endParaRPr sz="1450" b="0" i="0" u="none" strike="noStrike" cap="none">
              <a:solidFill>
                <a:srgbClr val="000000"/>
              </a:solidFill>
              <a:latin typeface="Barlow Light"/>
              <a:ea typeface="Barlow Light"/>
              <a:cs typeface="Barlow Light"/>
              <a:sym typeface="Barlow Light"/>
            </a:endParaRPr>
          </a:p>
        </p:txBody>
      </p:sp>
      <p:sp>
        <p:nvSpPr>
          <p:cNvPr id="142" name="Google Shape;142;p6"/>
          <p:cNvSpPr/>
          <p:nvPr/>
        </p:nvSpPr>
        <p:spPr>
          <a:xfrm>
            <a:off x="19570084" y="9130612"/>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6"/>
          <p:cNvSpPr txBox="1">
            <a:spLocks noGrp="1"/>
          </p:cNvSpPr>
          <p:nvPr>
            <p:ph type="sldNum" idx="12"/>
          </p:nvPr>
        </p:nvSpPr>
        <p:spPr>
          <a:xfrm>
            <a:off x="19458688" y="10667603"/>
            <a:ext cx="318134" cy="327025"/>
          </a:xfrm>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22</a:t>
            </a:fld>
            <a:endParaRPr/>
          </a:p>
        </p:txBody>
      </p:sp>
      <p:sp>
        <p:nvSpPr>
          <p:cNvPr id="144" name="Google Shape;144;p6"/>
          <p:cNvSpPr/>
          <p:nvPr/>
        </p:nvSpPr>
        <p:spPr>
          <a:xfrm>
            <a:off x="0" y="-539700"/>
            <a:ext cx="36315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6"/>
          <p:cNvSpPr txBox="1"/>
          <p:nvPr/>
        </p:nvSpPr>
        <p:spPr>
          <a:xfrm>
            <a:off x="183525" y="-465150"/>
            <a:ext cx="33597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SECTION TITLE SLIDE</a:t>
            </a:r>
            <a:endParaRPr sz="2450" b="1" i="0" u="none" strike="noStrike" cap="none">
              <a:solidFill>
                <a:srgbClr val="FFFFFF"/>
              </a:solidFill>
              <a:latin typeface="Lato"/>
              <a:ea typeface="Lato"/>
              <a:cs typeface="Lato"/>
              <a:sym typeface="Lato"/>
            </a:endParaRPr>
          </a:p>
        </p:txBody>
      </p:sp>
      <p:sp>
        <p:nvSpPr>
          <p:cNvPr id="146" name="Google Shape;146;p6"/>
          <p:cNvSpPr txBox="1">
            <a:spLocks noGrp="1"/>
          </p:cNvSpPr>
          <p:nvPr>
            <p:ph type="title"/>
          </p:nvPr>
        </p:nvSpPr>
        <p:spPr>
          <a:xfrm>
            <a:off x="2074777" y="5564347"/>
            <a:ext cx="6489658" cy="2551324"/>
          </a:xfrm>
          <a:prstGeom prst="rect">
            <a:avLst/>
          </a:prstGeom>
          <a:noFill/>
          <a:ln>
            <a:noFill/>
          </a:ln>
        </p:spPr>
        <p:txBody>
          <a:bodyPr spcFirstLastPara="1" wrap="square" lIns="0" tIns="12050" rIns="0" bIns="0" anchor="t" anchorCtr="0">
            <a:spAutoFit/>
          </a:bodyPr>
          <a:lstStyle/>
          <a:p>
            <a:pPr marL="12700" marR="5080" lvl="0" indent="0" algn="l" rtl="0">
              <a:lnSpc>
                <a:spcPct val="100000"/>
              </a:lnSpc>
              <a:spcBef>
                <a:spcPts val="0"/>
              </a:spcBef>
              <a:spcAft>
                <a:spcPts val="0"/>
              </a:spcAft>
              <a:buSzPts val="1400"/>
              <a:buNone/>
            </a:pPr>
            <a:r>
              <a:rPr lang="en-US" sz="8250" dirty="0">
                <a:solidFill>
                  <a:srgbClr val="FFFFFF"/>
                </a:solidFill>
              </a:rPr>
              <a:t>Deployment </a:t>
            </a:r>
            <a:br>
              <a:rPr lang="en-US" sz="8250" dirty="0">
                <a:solidFill>
                  <a:srgbClr val="FFFFFF"/>
                </a:solidFill>
              </a:rPr>
            </a:br>
            <a:endParaRPr sz="8250" dirty="0"/>
          </a:p>
        </p:txBody>
      </p:sp>
      <p:sp>
        <p:nvSpPr>
          <p:cNvPr id="147" name="Google Shape;147;p6"/>
          <p:cNvSpPr txBox="1"/>
          <p:nvPr/>
        </p:nvSpPr>
        <p:spPr>
          <a:xfrm>
            <a:off x="2165244" y="6882083"/>
            <a:ext cx="6308725" cy="1006296"/>
          </a:xfrm>
          <a:prstGeom prst="rect">
            <a:avLst/>
          </a:prstGeom>
          <a:noFill/>
          <a:ln>
            <a:noFill/>
          </a:ln>
        </p:spPr>
        <p:txBody>
          <a:bodyPr spcFirstLastPara="1" wrap="square" lIns="0" tIns="11425" rIns="0" bIns="0" anchor="t" anchorCtr="0">
            <a:spAutoFit/>
          </a:bodyPr>
          <a:lstStyle/>
          <a:p>
            <a:pPr marL="12700" marR="5080" lvl="0" indent="0" algn="just" rtl="0">
              <a:lnSpc>
                <a:spcPct val="101499"/>
              </a:lnSpc>
              <a:spcBef>
                <a:spcPts val="0"/>
              </a:spcBef>
              <a:spcAft>
                <a:spcPts val="0"/>
              </a:spcAft>
              <a:buClr>
                <a:srgbClr val="000000"/>
              </a:buClr>
              <a:buSzPts val="1950"/>
              <a:buFont typeface="Arial"/>
              <a:buNone/>
            </a:pPr>
            <a:r>
              <a:rPr lang="en-US" sz="3200" dirty="0">
                <a:solidFill>
                  <a:srgbClr val="B6C0C5"/>
                </a:solidFill>
                <a:latin typeface="Archivo"/>
                <a:ea typeface="Archivo"/>
                <a:cs typeface="Archivo"/>
                <a:sym typeface="Archivo"/>
              </a:rPr>
              <a:t>Model deployment using Flask API or Azure.</a:t>
            </a:r>
            <a:endParaRPr sz="3200" dirty="0">
              <a:solidFill>
                <a:srgbClr val="B6C0C5"/>
              </a:solidFill>
              <a:latin typeface="Archivo"/>
              <a:ea typeface="Archivo"/>
              <a:cs typeface="Archivo"/>
              <a:sym typeface="Archivo"/>
            </a:endParaRPr>
          </a:p>
        </p:txBody>
      </p:sp>
    </p:spTree>
    <p:extLst>
      <p:ext uri="{BB962C8B-B14F-4D97-AF65-F5344CB8AC3E}">
        <p14:creationId xmlns:p14="http://schemas.microsoft.com/office/powerpoint/2010/main" val="750446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151"/>
        <p:cNvGrpSpPr/>
        <p:nvPr/>
      </p:nvGrpSpPr>
      <p:grpSpPr>
        <a:xfrm>
          <a:off x="0" y="0"/>
          <a:ext cx="0" cy="0"/>
          <a:chOff x="0" y="0"/>
          <a:chExt cx="0" cy="0"/>
        </a:xfrm>
      </p:grpSpPr>
      <p:sp>
        <p:nvSpPr>
          <p:cNvPr id="158" name="Google Shape;158;p7"/>
          <p:cNvSpPr txBox="1">
            <a:spLocks noGrp="1"/>
          </p:cNvSpPr>
          <p:nvPr>
            <p:ph type="title"/>
          </p:nvPr>
        </p:nvSpPr>
        <p:spPr>
          <a:xfrm>
            <a:off x="3997325" y="3176915"/>
            <a:ext cx="13971182" cy="1253528"/>
          </a:xfrm>
          <a:prstGeom prst="rect">
            <a:avLst/>
          </a:prstGeom>
          <a:noFill/>
          <a:ln>
            <a:noFill/>
          </a:ln>
        </p:spPr>
        <p:txBody>
          <a:bodyPr spcFirstLastPara="1" wrap="square" lIns="0" tIns="17125" rIns="0" bIns="0" anchor="t" anchorCtr="0">
            <a:spAutoFit/>
          </a:bodyPr>
          <a:lstStyle/>
          <a:p>
            <a:pPr marL="76200" lvl="0">
              <a:spcBef>
                <a:spcPts val="1000"/>
              </a:spcBef>
            </a:pPr>
            <a:r>
              <a:rPr lang="en-US" sz="3600" dirty="0">
                <a:solidFill>
                  <a:schemeClr val="tx1"/>
                </a:solidFill>
              </a:rPr>
              <a:t>  </a:t>
            </a:r>
            <a:br>
              <a:rPr lang="en-US" sz="3600" dirty="0">
                <a:solidFill>
                  <a:schemeClr val="tx1"/>
                </a:solidFill>
              </a:rPr>
            </a:br>
            <a:endParaRPr sz="3600" dirty="0">
              <a:solidFill>
                <a:schemeClr val="tx1"/>
              </a:solidFill>
            </a:endParaRPr>
          </a:p>
        </p:txBody>
      </p:sp>
      <p:sp>
        <p:nvSpPr>
          <p:cNvPr id="3" name="Text Placeholder 2"/>
          <p:cNvSpPr>
            <a:spLocks noGrp="1"/>
          </p:cNvSpPr>
          <p:nvPr>
            <p:ph type="body" idx="1"/>
          </p:nvPr>
        </p:nvSpPr>
        <p:spPr>
          <a:xfrm>
            <a:off x="2950760" y="2023769"/>
            <a:ext cx="12530245" cy="1107996"/>
          </a:xfrm>
        </p:spPr>
        <p:txBody>
          <a:bodyPr/>
          <a:lstStyle/>
          <a:p>
            <a:r>
              <a:rPr lang="en-US" sz="7200" b="1" dirty="0">
                <a:solidFill>
                  <a:schemeClr val="tx1"/>
                </a:solidFill>
                <a:latin typeface="Barlow Light" panose="020B0604020202020204" charset="0"/>
                <a:cs typeface="Calibri Light"/>
              </a:rPr>
              <a:t>Deployment</a:t>
            </a:r>
            <a:endParaRPr lang="en-US" sz="7200" dirty="0">
              <a:solidFill>
                <a:schemeClr val="tx1"/>
              </a:solidFill>
              <a:latin typeface="Barlow Light" panose="020B0604020202020204" charset="0"/>
            </a:endParaRPr>
          </a:p>
        </p:txBody>
      </p:sp>
      <p:sp>
        <p:nvSpPr>
          <p:cNvPr id="159" name="Google Shape;159;p7"/>
          <p:cNvSpPr txBox="1">
            <a:spLocks noGrp="1"/>
          </p:cNvSpPr>
          <p:nvPr>
            <p:ph type="sldNum" idx="12"/>
          </p:nvPr>
        </p:nvSpPr>
        <p:spPr>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23</a:t>
            </a:fld>
            <a:endParaRPr/>
          </a:p>
        </p:txBody>
      </p:sp>
      <p:sp>
        <p:nvSpPr>
          <p:cNvPr id="161" name="Google Shape;161;p7"/>
          <p:cNvSpPr txBox="1"/>
          <p:nvPr/>
        </p:nvSpPr>
        <p:spPr>
          <a:xfrm rot="5400000">
            <a:off x="18788669" y="1226158"/>
            <a:ext cx="1640839" cy="25209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450"/>
              <a:buFont typeface="Arial"/>
              <a:buNone/>
            </a:pPr>
            <a:r>
              <a:rPr lang="en-US" sz="1450" b="0" i="0" u="none" strike="noStrike" cap="none">
                <a:solidFill>
                  <a:srgbClr val="75818B"/>
                </a:solidFill>
                <a:latin typeface="Barlow Light"/>
                <a:ea typeface="Barlow Light"/>
                <a:cs typeface="Barlow Light"/>
                <a:sym typeface="Barlow Light"/>
              </a:rPr>
              <a:t>YOUR BRAND NAME</a:t>
            </a:r>
            <a:endParaRPr sz="1450" b="0" i="0" u="none" strike="noStrike" cap="none">
              <a:solidFill>
                <a:srgbClr val="000000"/>
              </a:solidFill>
              <a:latin typeface="Barlow Light"/>
              <a:ea typeface="Barlow Light"/>
              <a:cs typeface="Barlow Light"/>
              <a:sym typeface="Barlow Light"/>
            </a:endParaRPr>
          </a:p>
        </p:txBody>
      </p:sp>
      <p:sp>
        <p:nvSpPr>
          <p:cNvPr id="162" name="Google Shape;162;p7"/>
          <p:cNvSpPr/>
          <p:nvPr/>
        </p:nvSpPr>
        <p:spPr>
          <a:xfrm>
            <a:off x="0" y="-539700"/>
            <a:ext cx="40881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7"/>
          <p:cNvSpPr txBox="1"/>
          <p:nvPr/>
        </p:nvSpPr>
        <p:spPr>
          <a:xfrm>
            <a:off x="183525" y="-465150"/>
            <a:ext cx="42366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dirty="0">
                <a:solidFill>
                  <a:srgbClr val="FFFFFF"/>
                </a:solidFill>
                <a:latin typeface="Lato"/>
                <a:ea typeface="Lato"/>
                <a:cs typeface="Lato"/>
                <a:sym typeface="Lato"/>
              </a:rPr>
              <a:t>SAMPLE CONTENT SLIDE</a:t>
            </a:r>
            <a:endParaRPr sz="2450" b="1" i="0" u="none" strike="noStrike" cap="none" dirty="0">
              <a:solidFill>
                <a:srgbClr val="FFFFFF"/>
              </a:solidFill>
              <a:latin typeface="Lato"/>
              <a:ea typeface="Lato"/>
              <a:cs typeface="Lato"/>
              <a:sym typeface="Lato"/>
            </a:endParaRPr>
          </a:p>
        </p:txBody>
      </p:sp>
      <p:sp>
        <p:nvSpPr>
          <p:cNvPr id="16" name="Google Shape;80;p3"/>
          <p:cNvSpPr/>
          <p:nvPr/>
        </p:nvSpPr>
        <p:spPr>
          <a:xfrm>
            <a:off x="0" y="3176916"/>
            <a:ext cx="3997325" cy="7399040"/>
          </a:xfrm>
          <a:custGeom>
            <a:avLst/>
            <a:gdLst/>
            <a:ahLst/>
            <a:cxnLst/>
            <a:rect l="l" t="t" r="r" b="b"/>
            <a:pathLst>
              <a:path w="3997325" h="6320155" extrusionOk="0">
                <a:moveTo>
                  <a:pt x="0" y="0"/>
                </a:moveTo>
                <a:lnTo>
                  <a:pt x="0" y="6320139"/>
                </a:lnTo>
                <a:lnTo>
                  <a:pt x="207818" y="6277573"/>
                </a:lnTo>
                <a:lnTo>
                  <a:pt x="422674" y="6229727"/>
                </a:lnTo>
                <a:lnTo>
                  <a:pt x="695142" y="6164167"/>
                </a:lnTo>
                <a:lnTo>
                  <a:pt x="963856" y="6094396"/>
                </a:lnTo>
                <a:lnTo>
                  <a:pt x="1170300" y="6037114"/>
                </a:lnTo>
                <a:lnTo>
                  <a:pt x="1364360" y="5979824"/>
                </a:lnTo>
                <a:lnTo>
                  <a:pt x="1499108" y="5937572"/>
                </a:lnTo>
                <a:lnTo>
                  <a:pt x="1582759" y="5910023"/>
                </a:lnTo>
                <a:lnTo>
                  <a:pt x="1660818" y="5883145"/>
                </a:lnTo>
                <a:lnTo>
                  <a:pt x="1732730" y="5857087"/>
                </a:lnTo>
                <a:lnTo>
                  <a:pt x="1797942" y="5831998"/>
                </a:lnTo>
                <a:lnTo>
                  <a:pt x="1845189" y="5810745"/>
                </a:lnTo>
                <a:lnTo>
                  <a:pt x="1892577" y="5788622"/>
                </a:lnTo>
                <a:lnTo>
                  <a:pt x="1940072" y="5765655"/>
                </a:lnTo>
                <a:lnTo>
                  <a:pt x="1987640" y="5741874"/>
                </a:lnTo>
                <a:lnTo>
                  <a:pt x="2035247" y="5717307"/>
                </a:lnTo>
                <a:lnTo>
                  <a:pt x="2082859" y="5691981"/>
                </a:lnTo>
                <a:lnTo>
                  <a:pt x="2130441" y="5665925"/>
                </a:lnTo>
                <a:lnTo>
                  <a:pt x="2177959" y="5639168"/>
                </a:lnTo>
                <a:lnTo>
                  <a:pt x="2225380" y="5611737"/>
                </a:lnTo>
                <a:lnTo>
                  <a:pt x="2272668" y="5583660"/>
                </a:lnTo>
                <a:lnTo>
                  <a:pt x="2319790" y="5554966"/>
                </a:lnTo>
                <a:lnTo>
                  <a:pt x="2366711" y="5525684"/>
                </a:lnTo>
                <a:lnTo>
                  <a:pt x="2413398" y="5495840"/>
                </a:lnTo>
                <a:lnTo>
                  <a:pt x="2459815" y="5465464"/>
                </a:lnTo>
                <a:lnTo>
                  <a:pt x="2505930" y="5434583"/>
                </a:lnTo>
                <a:lnTo>
                  <a:pt x="2551708" y="5403226"/>
                </a:lnTo>
                <a:lnTo>
                  <a:pt x="2597114" y="5371422"/>
                </a:lnTo>
                <a:lnTo>
                  <a:pt x="2642115" y="5339197"/>
                </a:lnTo>
                <a:lnTo>
                  <a:pt x="2686675" y="5306581"/>
                </a:lnTo>
                <a:lnTo>
                  <a:pt x="2730762" y="5273601"/>
                </a:lnTo>
                <a:lnTo>
                  <a:pt x="2774341" y="5240286"/>
                </a:lnTo>
                <a:lnTo>
                  <a:pt x="2817378" y="5206665"/>
                </a:lnTo>
                <a:lnTo>
                  <a:pt x="2859838" y="5172764"/>
                </a:lnTo>
                <a:lnTo>
                  <a:pt x="2901687" y="5138613"/>
                </a:lnTo>
                <a:lnTo>
                  <a:pt x="2942891" y="5104240"/>
                </a:lnTo>
                <a:lnTo>
                  <a:pt x="2983417" y="5069672"/>
                </a:lnTo>
                <a:lnTo>
                  <a:pt x="3023229" y="5034939"/>
                </a:lnTo>
                <a:lnTo>
                  <a:pt x="3062294" y="5000067"/>
                </a:lnTo>
                <a:lnTo>
                  <a:pt x="3100577" y="4965086"/>
                </a:lnTo>
                <a:lnTo>
                  <a:pt x="3138045" y="4930024"/>
                </a:lnTo>
                <a:lnTo>
                  <a:pt x="3174662" y="4894909"/>
                </a:lnTo>
                <a:lnTo>
                  <a:pt x="3210396" y="4859768"/>
                </a:lnTo>
                <a:lnTo>
                  <a:pt x="3245211" y="4824631"/>
                </a:lnTo>
                <a:lnTo>
                  <a:pt x="3279074" y="4789526"/>
                </a:lnTo>
                <a:lnTo>
                  <a:pt x="3311950" y="4754480"/>
                </a:lnTo>
                <a:lnTo>
                  <a:pt x="3343805" y="4719522"/>
                </a:lnTo>
                <a:lnTo>
                  <a:pt x="3374605" y="4684680"/>
                </a:lnTo>
                <a:lnTo>
                  <a:pt x="3404316" y="4649982"/>
                </a:lnTo>
                <a:lnTo>
                  <a:pt x="3432904" y="4615456"/>
                </a:lnTo>
                <a:lnTo>
                  <a:pt x="3460334" y="4581132"/>
                </a:lnTo>
                <a:lnTo>
                  <a:pt x="3486573" y="4547036"/>
                </a:lnTo>
                <a:lnTo>
                  <a:pt x="3511585" y="4513197"/>
                </a:lnTo>
                <a:lnTo>
                  <a:pt x="3535337" y="4479644"/>
                </a:lnTo>
                <a:lnTo>
                  <a:pt x="3557795" y="4446404"/>
                </a:lnTo>
                <a:lnTo>
                  <a:pt x="3578925" y="4413506"/>
                </a:lnTo>
                <a:lnTo>
                  <a:pt x="3617062" y="4348847"/>
                </a:lnTo>
                <a:lnTo>
                  <a:pt x="3634001" y="4317143"/>
                </a:lnTo>
                <a:lnTo>
                  <a:pt x="3659878" y="4273276"/>
                </a:lnTo>
                <a:lnTo>
                  <a:pt x="3684772" y="4229205"/>
                </a:lnTo>
                <a:lnTo>
                  <a:pt x="3708685" y="4184941"/>
                </a:lnTo>
                <a:lnTo>
                  <a:pt x="3731621" y="4140497"/>
                </a:lnTo>
                <a:lnTo>
                  <a:pt x="3753583" y="4095887"/>
                </a:lnTo>
                <a:lnTo>
                  <a:pt x="3774574" y="4051122"/>
                </a:lnTo>
                <a:lnTo>
                  <a:pt x="3794597" y="4006216"/>
                </a:lnTo>
                <a:lnTo>
                  <a:pt x="3813655" y="3961180"/>
                </a:lnTo>
                <a:lnTo>
                  <a:pt x="3831752" y="3916027"/>
                </a:lnTo>
                <a:lnTo>
                  <a:pt x="3848890" y="3870770"/>
                </a:lnTo>
                <a:lnTo>
                  <a:pt x="3865073" y="3825422"/>
                </a:lnTo>
                <a:lnTo>
                  <a:pt x="3880304" y="3779995"/>
                </a:lnTo>
                <a:lnTo>
                  <a:pt x="3894585" y="3734501"/>
                </a:lnTo>
                <a:lnTo>
                  <a:pt x="3907921" y="3688953"/>
                </a:lnTo>
                <a:lnTo>
                  <a:pt x="3920314" y="3643364"/>
                </a:lnTo>
                <a:lnTo>
                  <a:pt x="3931767" y="3597746"/>
                </a:lnTo>
                <a:lnTo>
                  <a:pt x="3942284" y="3552112"/>
                </a:lnTo>
                <a:lnTo>
                  <a:pt x="3951867" y="3506474"/>
                </a:lnTo>
                <a:lnTo>
                  <a:pt x="3960521" y="3460845"/>
                </a:lnTo>
                <a:lnTo>
                  <a:pt x="3968247" y="3415238"/>
                </a:lnTo>
                <a:lnTo>
                  <a:pt x="3975049" y="3369665"/>
                </a:lnTo>
                <a:lnTo>
                  <a:pt x="3980930" y="3324138"/>
                </a:lnTo>
                <a:lnTo>
                  <a:pt x="3985894" y="3278670"/>
                </a:lnTo>
                <a:lnTo>
                  <a:pt x="3989943" y="3233274"/>
                </a:lnTo>
                <a:lnTo>
                  <a:pt x="3993080" y="3187963"/>
                </a:lnTo>
                <a:lnTo>
                  <a:pt x="3995310" y="3142748"/>
                </a:lnTo>
                <a:lnTo>
                  <a:pt x="3996634" y="3097643"/>
                </a:lnTo>
                <a:lnTo>
                  <a:pt x="3997056" y="3052659"/>
                </a:lnTo>
                <a:lnTo>
                  <a:pt x="3996580" y="3007810"/>
                </a:lnTo>
                <a:lnTo>
                  <a:pt x="3995207" y="2963108"/>
                </a:lnTo>
                <a:lnTo>
                  <a:pt x="3992942" y="2918566"/>
                </a:lnTo>
                <a:lnTo>
                  <a:pt x="3989788" y="2874196"/>
                </a:lnTo>
                <a:lnTo>
                  <a:pt x="3985747" y="2830011"/>
                </a:lnTo>
                <a:lnTo>
                  <a:pt x="3980823" y="2786023"/>
                </a:lnTo>
                <a:lnTo>
                  <a:pt x="3975020" y="2742245"/>
                </a:lnTo>
                <a:lnTo>
                  <a:pt x="3968339" y="2698690"/>
                </a:lnTo>
                <a:lnTo>
                  <a:pt x="3960784" y="2655370"/>
                </a:lnTo>
                <a:lnTo>
                  <a:pt x="3952359" y="2612297"/>
                </a:lnTo>
                <a:lnTo>
                  <a:pt x="3943066" y="2569484"/>
                </a:lnTo>
                <a:lnTo>
                  <a:pt x="3932909" y="2526944"/>
                </a:lnTo>
                <a:lnTo>
                  <a:pt x="3921891" y="2484689"/>
                </a:lnTo>
                <a:lnTo>
                  <a:pt x="3910015" y="2442732"/>
                </a:lnTo>
                <a:lnTo>
                  <a:pt x="3897284" y="2401086"/>
                </a:lnTo>
                <a:lnTo>
                  <a:pt x="3883701" y="2359763"/>
                </a:lnTo>
                <a:lnTo>
                  <a:pt x="3869269" y="2318775"/>
                </a:lnTo>
                <a:lnTo>
                  <a:pt x="3853992" y="2278135"/>
                </a:lnTo>
                <a:lnTo>
                  <a:pt x="3837872" y="2237855"/>
                </a:lnTo>
                <a:lnTo>
                  <a:pt x="3820913" y="2197949"/>
                </a:lnTo>
                <a:lnTo>
                  <a:pt x="3803118" y="2158429"/>
                </a:lnTo>
                <a:lnTo>
                  <a:pt x="3784490" y="2119307"/>
                </a:lnTo>
                <a:lnTo>
                  <a:pt x="3765033" y="2080596"/>
                </a:lnTo>
                <a:lnTo>
                  <a:pt x="3744748" y="2042309"/>
                </a:lnTo>
                <a:lnTo>
                  <a:pt x="3723640" y="2004457"/>
                </a:lnTo>
                <a:lnTo>
                  <a:pt x="3701712" y="1967054"/>
                </a:lnTo>
                <a:lnTo>
                  <a:pt x="3678966" y="1930112"/>
                </a:lnTo>
                <a:lnTo>
                  <a:pt x="3655406" y="1893644"/>
                </a:lnTo>
                <a:lnTo>
                  <a:pt x="3631035" y="1857663"/>
                </a:lnTo>
                <a:lnTo>
                  <a:pt x="3605856" y="1822180"/>
                </a:lnTo>
                <a:lnTo>
                  <a:pt x="3579873" y="1787208"/>
                </a:lnTo>
                <a:lnTo>
                  <a:pt x="3553087" y="1752760"/>
                </a:lnTo>
                <a:lnTo>
                  <a:pt x="3525504" y="1718849"/>
                </a:lnTo>
                <a:lnTo>
                  <a:pt x="3497125" y="1685487"/>
                </a:lnTo>
                <a:lnTo>
                  <a:pt x="3467954" y="1652687"/>
                </a:lnTo>
                <a:lnTo>
                  <a:pt x="3437993" y="1620461"/>
                </a:lnTo>
                <a:lnTo>
                  <a:pt x="3407247" y="1588822"/>
                </a:lnTo>
                <a:lnTo>
                  <a:pt x="3375718" y="1557782"/>
                </a:lnTo>
                <a:lnTo>
                  <a:pt x="3343410" y="1527353"/>
                </a:lnTo>
                <a:lnTo>
                  <a:pt x="3310325" y="1497550"/>
                </a:lnTo>
                <a:lnTo>
                  <a:pt x="3276466" y="1468383"/>
                </a:lnTo>
                <a:lnTo>
                  <a:pt x="3241838" y="1439866"/>
                </a:lnTo>
                <a:lnTo>
                  <a:pt x="3206442" y="1412011"/>
                </a:lnTo>
                <a:lnTo>
                  <a:pt x="3170282" y="1384831"/>
                </a:lnTo>
                <a:lnTo>
                  <a:pt x="3133362" y="1358338"/>
                </a:lnTo>
                <a:lnTo>
                  <a:pt x="3095683" y="1332545"/>
                </a:lnTo>
                <a:lnTo>
                  <a:pt x="3057251" y="1307464"/>
                </a:lnTo>
                <a:lnTo>
                  <a:pt x="3018066" y="1283108"/>
                </a:lnTo>
                <a:lnTo>
                  <a:pt x="2978134" y="1259490"/>
                </a:lnTo>
                <a:lnTo>
                  <a:pt x="2937456" y="1236622"/>
                </a:lnTo>
                <a:lnTo>
                  <a:pt x="2896037" y="1214517"/>
                </a:lnTo>
                <a:lnTo>
                  <a:pt x="2853878" y="1193186"/>
                </a:lnTo>
                <a:lnTo>
                  <a:pt x="2810326" y="1168064"/>
                </a:lnTo>
                <a:lnTo>
                  <a:pt x="2765675" y="1142798"/>
                </a:lnTo>
                <a:lnTo>
                  <a:pt x="2673493" y="1092023"/>
                </a:lnTo>
                <a:lnTo>
                  <a:pt x="2578163" y="1041241"/>
                </a:lnTo>
                <a:lnTo>
                  <a:pt x="2480517" y="990832"/>
                </a:lnTo>
                <a:lnTo>
                  <a:pt x="2381386" y="941176"/>
                </a:lnTo>
                <a:lnTo>
                  <a:pt x="2281601" y="892655"/>
                </a:lnTo>
                <a:lnTo>
                  <a:pt x="2181993" y="845648"/>
                </a:lnTo>
                <a:lnTo>
                  <a:pt x="2083394" y="800535"/>
                </a:lnTo>
                <a:lnTo>
                  <a:pt x="1986635" y="757697"/>
                </a:lnTo>
                <a:lnTo>
                  <a:pt x="1892547" y="717515"/>
                </a:lnTo>
                <a:lnTo>
                  <a:pt x="1801962" y="680368"/>
                </a:lnTo>
                <a:lnTo>
                  <a:pt x="1758242" y="663051"/>
                </a:lnTo>
                <a:lnTo>
                  <a:pt x="1715710" y="646636"/>
                </a:lnTo>
                <a:lnTo>
                  <a:pt x="1674469" y="631170"/>
                </a:lnTo>
                <a:lnTo>
                  <a:pt x="1634623" y="616701"/>
                </a:lnTo>
                <a:lnTo>
                  <a:pt x="1596277" y="603275"/>
                </a:lnTo>
                <a:lnTo>
                  <a:pt x="1559533" y="590942"/>
                </a:lnTo>
                <a:lnTo>
                  <a:pt x="1491270" y="569739"/>
                </a:lnTo>
                <a:lnTo>
                  <a:pt x="0" y="0"/>
                </a:lnTo>
                <a:close/>
              </a:path>
            </a:pathLst>
          </a:custGeom>
          <a:solidFill>
            <a:schemeClr val="accent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81;p3"/>
          <p:cNvSpPr/>
          <p:nvPr/>
        </p:nvSpPr>
        <p:spPr>
          <a:xfrm>
            <a:off x="16376518" y="2635624"/>
            <a:ext cx="3728085" cy="8673340"/>
          </a:xfrm>
          <a:custGeom>
            <a:avLst/>
            <a:gdLst/>
            <a:ahLst/>
            <a:cxnLst/>
            <a:rect l="l" t="t" r="r" b="b"/>
            <a:pathLst>
              <a:path w="3728084" h="7713980" extrusionOk="0">
                <a:moveTo>
                  <a:pt x="3564031" y="0"/>
                </a:moveTo>
                <a:lnTo>
                  <a:pt x="3514817" y="429"/>
                </a:lnTo>
                <a:lnTo>
                  <a:pt x="3465842" y="1358"/>
                </a:lnTo>
                <a:lnTo>
                  <a:pt x="3417117" y="2787"/>
                </a:lnTo>
                <a:lnTo>
                  <a:pt x="3368654" y="4716"/>
                </a:lnTo>
                <a:lnTo>
                  <a:pt x="3320464" y="7147"/>
                </a:lnTo>
                <a:lnTo>
                  <a:pt x="3272559" y="10080"/>
                </a:lnTo>
                <a:lnTo>
                  <a:pt x="3224948" y="13517"/>
                </a:lnTo>
                <a:lnTo>
                  <a:pt x="3177644" y="17458"/>
                </a:lnTo>
                <a:lnTo>
                  <a:pt x="3130657" y="21903"/>
                </a:lnTo>
                <a:lnTo>
                  <a:pt x="3083999" y="26855"/>
                </a:lnTo>
                <a:lnTo>
                  <a:pt x="3037681" y="32313"/>
                </a:lnTo>
                <a:lnTo>
                  <a:pt x="2991714" y="38280"/>
                </a:lnTo>
                <a:lnTo>
                  <a:pt x="2946109" y="44754"/>
                </a:lnTo>
                <a:lnTo>
                  <a:pt x="2900877" y="51739"/>
                </a:lnTo>
                <a:lnTo>
                  <a:pt x="2856029" y="59233"/>
                </a:lnTo>
                <a:lnTo>
                  <a:pt x="2811578" y="67239"/>
                </a:lnTo>
                <a:lnTo>
                  <a:pt x="2767533" y="75757"/>
                </a:lnTo>
                <a:lnTo>
                  <a:pt x="2723905" y="84788"/>
                </a:lnTo>
                <a:lnTo>
                  <a:pt x="2680707" y="94333"/>
                </a:lnTo>
                <a:lnTo>
                  <a:pt x="2637950" y="104392"/>
                </a:lnTo>
                <a:lnTo>
                  <a:pt x="2595643" y="114967"/>
                </a:lnTo>
                <a:lnTo>
                  <a:pt x="2553799" y="126059"/>
                </a:lnTo>
                <a:lnTo>
                  <a:pt x="2512429" y="137668"/>
                </a:lnTo>
                <a:lnTo>
                  <a:pt x="2471543" y="149795"/>
                </a:lnTo>
                <a:lnTo>
                  <a:pt x="2431154" y="162442"/>
                </a:lnTo>
                <a:lnTo>
                  <a:pt x="2391271" y="175608"/>
                </a:lnTo>
                <a:lnTo>
                  <a:pt x="2351907" y="189296"/>
                </a:lnTo>
                <a:lnTo>
                  <a:pt x="2313072" y="203505"/>
                </a:lnTo>
                <a:lnTo>
                  <a:pt x="2274778" y="218237"/>
                </a:lnTo>
                <a:lnTo>
                  <a:pt x="2237035" y="233492"/>
                </a:lnTo>
                <a:lnTo>
                  <a:pt x="2199856" y="249272"/>
                </a:lnTo>
                <a:lnTo>
                  <a:pt x="2163250" y="265577"/>
                </a:lnTo>
                <a:lnTo>
                  <a:pt x="2127230" y="282409"/>
                </a:lnTo>
                <a:lnTo>
                  <a:pt x="2091806" y="299767"/>
                </a:lnTo>
                <a:lnTo>
                  <a:pt x="2056989" y="317654"/>
                </a:lnTo>
                <a:lnTo>
                  <a:pt x="2022792" y="336069"/>
                </a:lnTo>
                <a:lnTo>
                  <a:pt x="1989223" y="355014"/>
                </a:lnTo>
                <a:lnTo>
                  <a:pt x="1956296" y="374490"/>
                </a:lnTo>
                <a:lnTo>
                  <a:pt x="1910145" y="395125"/>
                </a:lnTo>
                <a:lnTo>
                  <a:pt x="1864059" y="416723"/>
                </a:lnTo>
                <a:lnTo>
                  <a:pt x="1818064" y="439256"/>
                </a:lnTo>
                <a:lnTo>
                  <a:pt x="1772189" y="462698"/>
                </a:lnTo>
                <a:lnTo>
                  <a:pt x="1726459" y="487022"/>
                </a:lnTo>
                <a:lnTo>
                  <a:pt x="1680901" y="512202"/>
                </a:lnTo>
                <a:lnTo>
                  <a:pt x="1635541" y="538211"/>
                </a:lnTo>
                <a:lnTo>
                  <a:pt x="1590406" y="565022"/>
                </a:lnTo>
                <a:lnTo>
                  <a:pt x="1545524" y="592608"/>
                </a:lnTo>
                <a:lnTo>
                  <a:pt x="1500919" y="620943"/>
                </a:lnTo>
                <a:lnTo>
                  <a:pt x="1456620" y="650000"/>
                </a:lnTo>
                <a:lnTo>
                  <a:pt x="1412653" y="679752"/>
                </a:lnTo>
                <a:lnTo>
                  <a:pt x="1369044" y="710172"/>
                </a:lnTo>
                <a:lnTo>
                  <a:pt x="1325820" y="741234"/>
                </a:lnTo>
                <a:lnTo>
                  <a:pt x="1283007" y="772911"/>
                </a:lnTo>
                <a:lnTo>
                  <a:pt x="1240633" y="805175"/>
                </a:lnTo>
                <a:lnTo>
                  <a:pt x="1198723" y="838002"/>
                </a:lnTo>
                <a:lnTo>
                  <a:pt x="1157306" y="871363"/>
                </a:lnTo>
                <a:lnTo>
                  <a:pt x="1116406" y="905232"/>
                </a:lnTo>
                <a:lnTo>
                  <a:pt x="1076051" y="939582"/>
                </a:lnTo>
                <a:lnTo>
                  <a:pt x="1036267" y="974387"/>
                </a:lnTo>
                <a:lnTo>
                  <a:pt x="997082" y="1009619"/>
                </a:lnTo>
                <a:lnTo>
                  <a:pt x="958521" y="1045252"/>
                </a:lnTo>
                <a:lnTo>
                  <a:pt x="920611" y="1081260"/>
                </a:lnTo>
                <a:lnTo>
                  <a:pt x="883379" y="1117615"/>
                </a:lnTo>
                <a:lnTo>
                  <a:pt x="846852" y="1154291"/>
                </a:lnTo>
                <a:lnTo>
                  <a:pt x="811056" y="1191261"/>
                </a:lnTo>
                <a:lnTo>
                  <a:pt x="776018" y="1228498"/>
                </a:lnTo>
                <a:lnTo>
                  <a:pt x="741764" y="1265976"/>
                </a:lnTo>
                <a:lnTo>
                  <a:pt x="708321" y="1303668"/>
                </a:lnTo>
                <a:lnTo>
                  <a:pt x="675716" y="1341547"/>
                </a:lnTo>
                <a:lnTo>
                  <a:pt x="643976" y="1379586"/>
                </a:lnTo>
                <a:lnTo>
                  <a:pt x="613126" y="1417758"/>
                </a:lnTo>
                <a:lnTo>
                  <a:pt x="583194" y="1456038"/>
                </a:lnTo>
                <a:lnTo>
                  <a:pt x="554206" y="1494398"/>
                </a:lnTo>
                <a:lnTo>
                  <a:pt x="526189" y="1532811"/>
                </a:lnTo>
                <a:lnTo>
                  <a:pt x="499170" y="1571251"/>
                </a:lnTo>
                <a:lnTo>
                  <a:pt x="473174" y="1609690"/>
                </a:lnTo>
                <a:lnTo>
                  <a:pt x="448230" y="1648103"/>
                </a:lnTo>
                <a:lnTo>
                  <a:pt x="424363" y="1686463"/>
                </a:lnTo>
                <a:lnTo>
                  <a:pt x="401599" y="1724742"/>
                </a:lnTo>
                <a:lnTo>
                  <a:pt x="379967" y="1762914"/>
                </a:lnTo>
                <a:lnTo>
                  <a:pt x="359492" y="1800952"/>
                </a:lnTo>
                <a:lnTo>
                  <a:pt x="340200" y="1838830"/>
                </a:lnTo>
                <a:lnTo>
                  <a:pt x="322119" y="1876520"/>
                </a:lnTo>
                <a:lnTo>
                  <a:pt x="305276" y="1913997"/>
                </a:lnTo>
                <a:lnTo>
                  <a:pt x="289696" y="1951232"/>
                </a:lnTo>
                <a:lnTo>
                  <a:pt x="275407" y="1988201"/>
                </a:lnTo>
                <a:lnTo>
                  <a:pt x="262434" y="2024875"/>
                </a:lnTo>
                <a:lnTo>
                  <a:pt x="250806" y="2061228"/>
                </a:lnTo>
                <a:lnTo>
                  <a:pt x="240547" y="2097234"/>
                </a:lnTo>
                <a:lnTo>
                  <a:pt x="225713" y="2135992"/>
                </a:lnTo>
                <a:lnTo>
                  <a:pt x="211366" y="2175065"/>
                </a:lnTo>
                <a:lnTo>
                  <a:pt x="197504" y="2214446"/>
                </a:lnTo>
                <a:lnTo>
                  <a:pt x="184127" y="2254132"/>
                </a:lnTo>
                <a:lnTo>
                  <a:pt x="171232" y="2294115"/>
                </a:lnTo>
                <a:lnTo>
                  <a:pt x="158819" y="2334392"/>
                </a:lnTo>
                <a:lnTo>
                  <a:pt x="146885" y="2374955"/>
                </a:lnTo>
                <a:lnTo>
                  <a:pt x="135429" y="2415801"/>
                </a:lnTo>
                <a:lnTo>
                  <a:pt x="124450" y="2456924"/>
                </a:lnTo>
                <a:lnTo>
                  <a:pt x="113946" y="2498318"/>
                </a:lnTo>
                <a:lnTo>
                  <a:pt x="103916" y="2539977"/>
                </a:lnTo>
                <a:lnTo>
                  <a:pt x="94358" y="2581898"/>
                </a:lnTo>
                <a:lnTo>
                  <a:pt x="85270" y="2624073"/>
                </a:lnTo>
                <a:lnTo>
                  <a:pt x="76652" y="2666498"/>
                </a:lnTo>
                <a:lnTo>
                  <a:pt x="68500" y="2709167"/>
                </a:lnTo>
                <a:lnTo>
                  <a:pt x="60815" y="2752076"/>
                </a:lnTo>
                <a:lnTo>
                  <a:pt x="53595" y="2795218"/>
                </a:lnTo>
                <a:lnTo>
                  <a:pt x="46837" y="2838588"/>
                </a:lnTo>
                <a:lnTo>
                  <a:pt x="40541" y="2882181"/>
                </a:lnTo>
                <a:lnTo>
                  <a:pt x="34705" y="2925991"/>
                </a:lnTo>
                <a:lnTo>
                  <a:pt x="29328" y="2970014"/>
                </a:lnTo>
                <a:lnTo>
                  <a:pt x="24407" y="3014243"/>
                </a:lnTo>
                <a:lnTo>
                  <a:pt x="19942" y="3058673"/>
                </a:lnTo>
                <a:lnTo>
                  <a:pt x="15930" y="3103299"/>
                </a:lnTo>
                <a:lnTo>
                  <a:pt x="12372" y="3148116"/>
                </a:lnTo>
                <a:lnTo>
                  <a:pt x="9264" y="3193118"/>
                </a:lnTo>
                <a:lnTo>
                  <a:pt x="6605" y="3238299"/>
                </a:lnTo>
                <a:lnTo>
                  <a:pt x="4394" y="3283655"/>
                </a:lnTo>
                <a:lnTo>
                  <a:pt x="2630" y="3329180"/>
                </a:lnTo>
                <a:lnTo>
                  <a:pt x="1310" y="3374868"/>
                </a:lnTo>
                <a:lnTo>
                  <a:pt x="434" y="3420715"/>
                </a:lnTo>
                <a:lnTo>
                  <a:pt x="0" y="3466714"/>
                </a:lnTo>
                <a:lnTo>
                  <a:pt x="5" y="3512861"/>
                </a:lnTo>
                <a:lnTo>
                  <a:pt x="450" y="3559149"/>
                </a:lnTo>
                <a:lnTo>
                  <a:pt x="1332" y="3605575"/>
                </a:lnTo>
                <a:lnTo>
                  <a:pt x="2650" y="3652131"/>
                </a:lnTo>
                <a:lnTo>
                  <a:pt x="4401" y="3698814"/>
                </a:lnTo>
                <a:lnTo>
                  <a:pt x="6586" y="3745616"/>
                </a:lnTo>
                <a:lnTo>
                  <a:pt x="9202" y="3792534"/>
                </a:lnTo>
                <a:lnTo>
                  <a:pt x="12247" y="3839562"/>
                </a:lnTo>
                <a:lnTo>
                  <a:pt x="15721" y="3886694"/>
                </a:lnTo>
                <a:lnTo>
                  <a:pt x="19622" y="3933925"/>
                </a:lnTo>
                <a:lnTo>
                  <a:pt x="23947" y="3981249"/>
                </a:lnTo>
                <a:lnTo>
                  <a:pt x="28696" y="4028662"/>
                </a:lnTo>
                <a:lnTo>
                  <a:pt x="33868" y="4076157"/>
                </a:lnTo>
                <a:lnTo>
                  <a:pt x="39460" y="4123730"/>
                </a:lnTo>
                <a:lnTo>
                  <a:pt x="45471" y="4171374"/>
                </a:lnTo>
                <a:lnTo>
                  <a:pt x="51899" y="4219086"/>
                </a:lnTo>
                <a:lnTo>
                  <a:pt x="58744" y="4266858"/>
                </a:lnTo>
                <a:lnTo>
                  <a:pt x="66003" y="4314686"/>
                </a:lnTo>
                <a:lnTo>
                  <a:pt x="73676" y="4362565"/>
                </a:lnTo>
                <a:lnTo>
                  <a:pt x="81760" y="4410489"/>
                </a:lnTo>
                <a:lnTo>
                  <a:pt x="90254" y="4458452"/>
                </a:lnTo>
                <a:lnTo>
                  <a:pt x="99156" y="4506450"/>
                </a:lnTo>
                <a:lnTo>
                  <a:pt x="108465" y="4554477"/>
                </a:lnTo>
                <a:lnTo>
                  <a:pt x="118180" y="4602527"/>
                </a:lnTo>
                <a:lnTo>
                  <a:pt x="128299" y="4650595"/>
                </a:lnTo>
                <a:lnTo>
                  <a:pt x="138820" y="4698676"/>
                </a:lnTo>
                <a:lnTo>
                  <a:pt x="149743" y="4746765"/>
                </a:lnTo>
                <a:lnTo>
                  <a:pt x="161064" y="4794855"/>
                </a:lnTo>
                <a:lnTo>
                  <a:pt x="172784" y="4842942"/>
                </a:lnTo>
                <a:lnTo>
                  <a:pt x="184900" y="4891020"/>
                </a:lnTo>
                <a:lnTo>
                  <a:pt x="197411" y="4939084"/>
                </a:lnTo>
                <a:lnTo>
                  <a:pt x="210315" y="4987129"/>
                </a:lnTo>
                <a:lnTo>
                  <a:pt x="223611" y="5035148"/>
                </a:lnTo>
                <a:lnTo>
                  <a:pt x="237297" y="5083137"/>
                </a:lnTo>
                <a:lnTo>
                  <a:pt x="251372" y="5131090"/>
                </a:lnTo>
                <a:lnTo>
                  <a:pt x="265835" y="5179003"/>
                </a:lnTo>
                <a:lnTo>
                  <a:pt x="280683" y="5226868"/>
                </a:lnTo>
                <a:lnTo>
                  <a:pt x="295916" y="5274682"/>
                </a:lnTo>
                <a:lnTo>
                  <a:pt x="311531" y="5322439"/>
                </a:lnTo>
                <a:lnTo>
                  <a:pt x="327528" y="5370132"/>
                </a:lnTo>
                <a:lnTo>
                  <a:pt x="343905" y="5417758"/>
                </a:lnTo>
                <a:lnTo>
                  <a:pt x="360659" y="5465310"/>
                </a:lnTo>
                <a:lnTo>
                  <a:pt x="377791" y="5512784"/>
                </a:lnTo>
                <a:lnTo>
                  <a:pt x="395297" y="5560173"/>
                </a:lnTo>
                <a:lnTo>
                  <a:pt x="413177" y="5607473"/>
                </a:lnTo>
                <a:lnTo>
                  <a:pt x="431430" y="5654678"/>
                </a:lnTo>
                <a:lnTo>
                  <a:pt x="450053" y="5701782"/>
                </a:lnTo>
                <a:lnTo>
                  <a:pt x="469045" y="5748781"/>
                </a:lnTo>
                <a:lnTo>
                  <a:pt x="488405" y="5795668"/>
                </a:lnTo>
                <a:lnTo>
                  <a:pt x="508131" y="5842439"/>
                </a:lnTo>
                <a:lnTo>
                  <a:pt x="528222" y="5889088"/>
                </a:lnTo>
                <a:lnTo>
                  <a:pt x="548676" y="5935609"/>
                </a:lnTo>
                <a:lnTo>
                  <a:pt x="569491" y="5981998"/>
                </a:lnTo>
                <a:lnTo>
                  <a:pt x="590666" y="6028249"/>
                </a:lnTo>
                <a:lnTo>
                  <a:pt x="612200" y="6074357"/>
                </a:lnTo>
                <a:lnTo>
                  <a:pt x="634091" y="6120315"/>
                </a:lnTo>
                <a:lnTo>
                  <a:pt x="656338" y="6166120"/>
                </a:lnTo>
                <a:lnTo>
                  <a:pt x="678938" y="6211764"/>
                </a:lnTo>
                <a:lnTo>
                  <a:pt x="701891" y="6257244"/>
                </a:lnTo>
                <a:lnTo>
                  <a:pt x="725195" y="6302553"/>
                </a:lnTo>
                <a:lnTo>
                  <a:pt x="748848" y="6347687"/>
                </a:lnTo>
                <a:lnTo>
                  <a:pt x="772850" y="6392639"/>
                </a:lnTo>
                <a:lnTo>
                  <a:pt x="797198" y="6437405"/>
                </a:lnTo>
                <a:lnTo>
                  <a:pt x="821891" y="6481979"/>
                </a:lnTo>
                <a:lnTo>
                  <a:pt x="846927" y="6526356"/>
                </a:lnTo>
                <a:lnTo>
                  <a:pt x="872305" y="6570529"/>
                </a:lnTo>
                <a:lnTo>
                  <a:pt x="898023" y="6614495"/>
                </a:lnTo>
                <a:lnTo>
                  <a:pt x="924081" y="6658247"/>
                </a:lnTo>
                <a:lnTo>
                  <a:pt x="950475" y="6701781"/>
                </a:lnTo>
                <a:lnTo>
                  <a:pt x="977206" y="6745090"/>
                </a:lnTo>
                <a:lnTo>
                  <a:pt x="1004271" y="6788169"/>
                </a:lnTo>
                <a:lnTo>
                  <a:pt x="1031669" y="6831014"/>
                </a:lnTo>
                <a:lnTo>
                  <a:pt x="1059398" y="6873618"/>
                </a:lnTo>
                <a:lnTo>
                  <a:pt x="1087456" y="6915976"/>
                </a:lnTo>
                <a:lnTo>
                  <a:pt x="1115844" y="6958083"/>
                </a:lnTo>
                <a:lnTo>
                  <a:pt x="1144557" y="6999934"/>
                </a:lnTo>
                <a:lnTo>
                  <a:pt x="1173597" y="7041522"/>
                </a:lnTo>
                <a:lnTo>
                  <a:pt x="1202959" y="7082843"/>
                </a:lnTo>
                <a:lnTo>
                  <a:pt x="1232644" y="7123892"/>
                </a:lnTo>
                <a:lnTo>
                  <a:pt x="1262650" y="7164662"/>
                </a:lnTo>
                <a:lnTo>
                  <a:pt x="1292975" y="7205149"/>
                </a:lnTo>
                <a:lnTo>
                  <a:pt x="1323618" y="7245347"/>
                </a:lnTo>
                <a:lnTo>
                  <a:pt x="1354577" y="7285250"/>
                </a:lnTo>
                <a:lnTo>
                  <a:pt x="1385850" y="7324854"/>
                </a:lnTo>
                <a:lnTo>
                  <a:pt x="1417437" y="7364153"/>
                </a:lnTo>
                <a:lnTo>
                  <a:pt x="1449335" y="7403142"/>
                </a:lnTo>
                <a:lnTo>
                  <a:pt x="1481543" y="7441814"/>
                </a:lnTo>
                <a:lnTo>
                  <a:pt x="1514060" y="7480166"/>
                </a:lnTo>
                <a:lnTo>
                  <a:pt x="1546884" y="7518190"/>
                </a:lnTo>
                <a:lnTo>
                  <a:pt x="1580014" y="7555883"/>
                </a:lnTo>
                <a:lnTo>
                  <a:pt x="1613448" y="7593239"/>
                </a:lnTo>
                <a:lnTo>
                  <a:pt x="1647184" y="7630251"/>
                </a:lnTo>
                <a:lnTo>
                  <a:pt x="1681221" y="7666916"/>
                </a:lnTo>
                <a:lnTo>
                  <a:pt x="1715558" y="7703227"/>
                </a:lnTo>
                <a:lnTo>
                  <a:pt x="1725523" y="7713571"/>
                </a:lnTo>
                <a:lnTo>
                  <a:pt x="3727581" y="7713571"/>
                </a:lnTo>
                <a:lnTo>
                  <a:pt x="3727581" y="2147"/>
                </a:lnTo>
                <a:lnTo>
                  <a:pt x="3663134" y="633"/>
                </a:lnTo>
                <a:lnTo>
                  <a:pt x="3613474" y="68"/>
                </a:lnTo>
                <a:lnTo>
                  <a:pt x="3564031" y="0"/>
                </a:lnTo>
                <a:close/>
              </a:path>
            </a:pathLst>
          </a:custGeom>
          <a:solidFill>
            <a:schemeClr val="accent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TextBox 1"/>
          <p:cNvSpPr txBox="1"/>
          <p:nvPr/>
        </p:nvSpPr>
        <p:spPr>
          <a:xfrm>
            <a:off x="3997325" y="3549834"/>
            <a:ext cx="12782713"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Barlow Light" panose="020B0604020202020204" charset="0"/>
                <a:cs typeface="Calibri"/>
              </a:rPr>
              <a:t>Used html, flask and AJAX to deploy</a:t>
            </a:r>
          </a:p>
          <a:p>
            <a:pPr marL="571500" indent="-571500">
              <a:buFont typeface="Arial" panose="020B0604020202020204" pitchFamily="34" charset="0"/>
              <a:buChar char="•"/>
            </a:pPr>
            <a:r>
              <a:rPr lang="en-US" sz="4000" dirty="0">
                <a:latin typeface="Barlow Light" panose="020B0604020202020204" charset="0"/>
                <a:cs typeface="Calibri"/>
              </a:rPr>
              <a:t> Added classification and segmentation models to classify and segment the colonoscopy image</a:t>
            </a:r>
          </a:p>
          <a:p>
            <a:endParaRPr lang="en-US" sz="4000" dirty="0">
              <a:latin typeface="Barlow Light" panose="020B0604020202020204" charset="0"/>
            </a:endParaRPr>
          </a:p>
        </p:txBody>
      </p:sp>
    </p:spTree>
    <p:extLst>
      <p:ext uri="{BB962C8B-B14F-4D97-AF65-F5344CB8AC3E}">
        <p14:creationId xmlns:p14="http://schemas.microsoft.com/office/powerpoint/2010/main" val="3261227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151"/>
        <p:cNvGrpSpPr/>
        <p:nvPr/>
      </p:nvGrpSpPr>
      <p:grpSpPr>
        <a:xfrm>
          <a:off x="0" y="0"/>
          <a:ext cx="0" cy="0"/>
          <a:chOff x="0" y="0"/>
          <a:chExt cx="0" cy="0"/>
        </a:xfrm>
      </p:grpSpPr>
      <p:sp>
        <p:nvSpPr>
          <p:cNvPr id="7" name="Rounded Rectangle 6">
            <a:extLst>
              <a:ext uri="{FF2B5EF4-FFF2-40B4-BE49-F238E27FC236}">
                <a16:creationId xmlns:a16="http://schemas.microsoft.com/office/drawing/2014/main" id="{6A6B9A83-A9FB-1626-3F04-D0F10B2082AA}"/>
              </a:ext>
            </a:extLst>
          </p:cNvPr>
          <p:cNvSpPr/>
          <p:nvPr/>
        </p:nvSpPr>
        <p:spPr>
          <a:xfrm>
            <a:off x="16135318" y="4553784"/>
            <a:ext cx="3703321" cy="23762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ED031AA-DC00-7092-3259-D5AB2C7D1C07}"/>
              </a:ext>
            </a:extLst>
          </p:cNvPr>
          <p:cNvSpPr txBox="1"/>
          <p:nvPr/>
        </p:nvSpPr>
        <p:spPr>
          <a:xfrm>
            <a:off x="15914781" y="5146842"/>
            <a:ext cx="4144394" cy="1015663"/>
          </a:xfrm>
          <a:prstGeom prst="rect">
            <a:avLst/>
          </a:prstGeom>
          <a:noFill/>
        </p:spPr>
        <p:txBody>
          <a:bodyPr wrap="square" rtlCol="0">
            <a:spAutoFit/>
          </a:bodyPr>
          <a:lstStyle/>
          <a:p>
            <a:pPr algn="ctr"/>
            <a:r>
              <a:rPr lang="en-US" sz="3000" dirty="0"/>
              <a:t>Model</a:t>
            </a:r>
          </a:p>
          <a:p>
            <a:pPr algn="ctr"/>
            <a:r>
              <a:rPr lang="en-US" sz="3000" dirty="0"/>
              <a:t>(TensorFlow)</a:t>
            </a:r>
          </a:p>
        </p:txBody>
      </p:sp>
      <p:sp>
        <p:nvSpPr>
          <p:cNvPr id="9" name="Rounded Rectangle 8">
            <a:extLst>
              <a:ext uri="{FF2B5EF4-FFF2-40B4-BE49-F238E27FC236}">
                <a16:creationId xmlns:a16="http://schemas.microsoft.com/office/drawing/2014/main" id="{25B8ED14-3DE0-337E-3846-68599E6A8AA6}"/>
              </a:ext>
            </a:extLst>
          </p:cNvPr>
          <p:cNvSpPr/>
          <p:nvPr/>
        </p:nvSpPr>
        <p:spPr>
          <a:xfrm>
            <a:off x="11985595" y="4225578"/>
            <a:ext cx="3023265" cy="290261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FAF4C7E-5125-63BA-206D-840D4E2C9113}"/>
              </a:ext>
            </a:extLst>
          </p:cNvPr>
          <p:cNvSpPr txBox="1"/>
          <p:nvPr/>
        </p:nvSpPr>
        <p:spPr>
          <a:xfrm>
            <a:off x="12171823" y="5146843"/>
            <a:ext cx="2650807" cy="1015663"/>
          </a:xfrm>
          <a:prstGeom prst="rect">
            <a:avLst/>
          </a:prstGeom>
          <a:noFill/>
        </p:spPr>
        <p:txBody>
          <a:bodyPr wrap="square" rtlCol="0">
            <a:spAutoFit/>
          </a:bodyPr>
          <a:lstStyle/>
          <a:p>
            <a:pPr algn="ctr"/>
            <a:r>
              <a:rPr lang="en-US" sz="3000" dirty="0"/>
              <a:t>API</a:t>
            </a:r>
          </a:p>
          <a:p>
            <a:pPr algn="ctr"/>
            <a:r>
              <a:rPr lang="en-US" sz="3000" dirty="0"/>
              <a:t>(flask)</a:t>
            </a:r>
          </a:p>
        </p:txBody>
      </p:sp>
      <p:sp>
        <p:nvSpPr>
          <p:cNvPr id="11" name="Rectangle 10">
            <a:extLst>
              <a:ext uri="{FF2B5EF4-FFF2-40B4-BE49-F238E27FC236}">
                <a16:creationId xmlns:a16="http://schemas.microsoft.com/office/drawing/2014/main" id="{F3B49E23-E6E1-4406-C8BE-944A66AC58B5}"/>
              </a:ext>
            </a:extLst>
          </p:cNvPr>
          <p:cNvSpPr/>
          <p:nvPr/>
        </p:nvSpPr>
        <p:spPr>
          <a:xfrm>
            <a:off x="183525" y="1512981"/>
            <a:ext cx="9390781" cy="8283388"/>
          </a:xfrm>
          <a:prstGeom prst="rect">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D4926564-C211-2572-18AE-2850479F1D4F}"/>
              </a:ext>
            </a:extLst>
          </p:cNvPr>
          <p:cNvSpPr/>
          <p:nvPr/>
        </p:nvSpPr>
        <p:spPr>
          <a:xfrm>
            <a:off x="564777" y="2043953"/>
            <a:ext cx="4921624" cy="739588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CF477FB4-8F57-FFE1-D900-C13201CB4EC0}"/>
              </a:ext>
            </a:extLst>
          </p:cNvPr>
          <p:cNvSpPr txBox="1"/>
          <p:nvPr/>
        </p:nvSpPr>
        <p:spPr>
          <a:xfrm>
            <a:off x="976184" y="2307864"/>
            <a:ext cx="1444288" cy="523220"/>
          </a:xfrm>
          <a:prstGeom prst="rect">
            <a:avLst/>
          </a:prstGeom>
          <a:noFill/>
        </p:spPr>
        <p:txBody>
          <a:bodyPr wrap="square" rtlCol="0">
            <a:spAutoFit/>
          </a:bodyPr>
          <a:lstStyle/>
          <a:p>
            <a:r>
              <a:rPr lang="en-US" sz="2800" dirty="0"/>
              <a:t>html</a:t>
            </a:r>
          </a:p>
        </p:txBody>
      </p:sp>
      <p:sp>
        <p:nvSpPr>
          <p:cNvPr id="14" name="Rectangle 13">
            <a:extLst>
              <a:ext uri="{FF2B5EF4-FFF2-40B4-BE49-F238E27FC236}">
                <a16:creationId xmlns:a16="http://schemas.microsoft.com/office/drawing/2014/main" id="{7EAEA641-3161-291C-F83B-A9702DD90394}"/>
              </a:ext>
            </a:extLst>
          </p:cNvPr>
          <p:cNvSpPr/>
          <p:nvPr/>
        </p:nvSpPr>
        <p:spPr>
          <a:xfrm>
            <a:off x="1526310" y="3902827"/>
            <a:ext cx="2931459" cy="8068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ACF5556-0BA2-3AA2-CF85-9C4B3237A712}"/>
              </a:ext>
            </a:extLst>
          </p:cNvPr>
          <p:cNvSpPr/>
          <p:nvPr/>
        </p:nvSpPr>
        <p:spPr>
          <a:xfrm>
            <a:off x="1526312" y="5176254"/>
            <a:ext cx="2931459" cy="80682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445012-3DE5-D39C-2B20-D41C2B39EFF3}"/>
              </a:ext>
            </a:extLst>
          </p:cNvPr>
          <p:cNvSpPr/>
          <p:nvPr/>
        </p:nvSpPr>
        <p:spPr>
          <a:xfrm>
            <a:off x="1526310" y="6441142"/>
            <a:ext cx="2931459" cy="8068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99A3923-AB76-CFA5-93BC-105BB5B389EC}"/>
              </a:ext>
            </a:extLst>
          </p:cNvPr>
          <p:cNvSpPr txBox="1"/>
          <p:nvPr/>
        </p:nvSpPr>
        <p:spPr>
          <a:xfrm>
            <a:off x="1790459" y="4048899"/>
            <a:ext cx="2470260" cy="523220"/>
          </a:xfrm>
          <a:prstGeom prst="rect">
            <a:avLst/>
          </a:prstGeom>
          <a:noFill/>
        </p:spPr>
        <p:txBody>
          <a:bodyPr wrap="square" rtlCol="0">
            <a:spAutoFit/>
          </a:bodyPr>
          <a:lstStyle/>
          <a:p>
            <a:pPr algn="ctr"/>
            <a:r>
              <a:rPr lang="en-US" sz="2800" dirty="0"/>
              <a:t>Web Page</a:t>
            </a:r>
          </a:p>
        </p:txBody>
      </p:sp>
      <p:sp>
        <p:nvSpPr>
          <p:cNvPr id="20" name="TextBox 19">
            <a:extLst>
              <a:ext uri="{FF2B5EF4-FFF2-40B4-BE49-F238E27FC236}">
                <a16:creationId xmlns:a16="http://schemas.microsoft.com/office/drawing/2014/main" id="{2EDD3CC5-9811-6901-634F-3146437F1725}"/>
              </a:ext>
            </a:extLst>
          </p:cNvPr>
          <p:cNvSpPr txBox="1"/>
          <p:nvPr/>
        </p:nvSpPr>
        <p:spPr>
          <a:xfrm>
            <a:off x="1913481" y="5313786"/>
            <a:ext cx="2013060" cy="523220"/>
          </a:xfrm>
          <a:prstGeom prst="rect">
            <a:avLst/>
          </a:prstGeom>
          <a:noFill/>
        </p:spPr>
        <p:txBody>
          <a:bodyPr wrap="square" rtlCol="0">
            <a:spAutoFit/>
          </a:bodyPr>
          <a:lstStyle/>
          <a:p>
            <a:pPr algn="ctr"/>
            <a:r>
              <a:rPr lang="en-US" sz="2800" dirty="0"/>
              <a:t>Button</a:t>
            </a:r>
          </a:p>
        </p:txBody>
      </p:sp>
      <p:sp>
        <p:nvSpPr>
          <p:cNvPr id="21" name="TextBox 20">
            <a:extLst>
              <a:ext uri="{FF2B5EF4-FFF2-40B4-BE49-F238E27FC236}">
                <a16:creationId xmlns:a16="http://schemas.microsoft.com/office/drawing/2014/main" id="{1DE392AE-B2C1-0C3C-CB0E-9222776E85E6}"/>
              </a:ext>
            </a:extLst>
          </p:cNvPr>
          <p:cNvSpPr txBox="1"/>
          <p:nvPr/>
        </p:nvSpPr>
        <p:spPr>
          <a:xfrm>
            <a:off x="1877932" y="6568525"/>
            <a:ext cx="2228213" cy="523220"/>
          </a:xfrm>
          <a:prstGeom prst="rect">
            <a:avLst/>
          </a:prstGeom>
          <a:noFill/>
        </p:spPr>
        <p:txBody>
          <a:bodyPr wrap="square" rtlCol="0">
            <a:spAutoFit/>
          </a:bodyPr>
          <a:lstStyle/>
          <a:p>
            <a:pPr algn="ctr"/>
            <a:r>
              <a:rPr lang="en-US" sz="2800" dirty="0"/>
              <a:t>Output</a:t>
            </a:r>
          </a:p>
        </p:txBody>
      </p:sp>
      <p:sp>
        <p:nvSpPr>
          <p:cNvPr id="22" name="Rounded Rectangle 21">
            <a:extLst>
              <a:ext uri="{FF2B5EF4-FFF2-40B4-BE49-F238E27FC236}">
                <a16:creationId xmlns:a16="http://schemas.microsoft.com/office/drawing/2014/main" id="{4DB56C5B-EF59-C498-1D6F-05CA7F45C2F4}"/>
              </a:ext>
            </a:extLst>
          </p:cNvPr>
          <p:cNvSpPr/>
          <p:nvPr/>
        </p:nvSpPr>
        <p:spPr>
          <a:xfrm>
            <a:off x="6481482" y="4661222"/>
            <a:ext cx="2420471" cy="218333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EB2C7AC-44AF-E05B-B53A-DDDF50C4BF18}"/>
              </a:ext>
            </a:extLst>
          </p:cNvPr>
          <p:cNvSpPr txBox="1"/>
          <p:nvPr/>
        </p:nvSpPr>
        <p:spPr>
          <a:xfrm>
            <a:off x="6740350" y="5384497"/>
            <a:ext cx="1889338" cy="584775"/>
          </a:xfrm>
          <a:prstGeom prst="rect">
            <a:avLst/>
          </a:prstGeom>
          <a:noFill/>
        </p:spPr>
        <p:txBody>
          <a:bodyPr wrap="square" rtlCol="0">
            <a:spAutoFit/>
          </a:bodyPr>
          <a:lstStyle/>
          <a:p>
            <a:pPr algn="ctr"/>
            <a:r>
              <a:rPr lang="en-US" sz="3200" dirty="0"/>
              <a:t>Ajax</a:t>
            </a:r>
            <a:endParaRPr lang="en-US" dirty="0"/>
          </a:p>
        </p:txBody>
      </p:sp>
      <p:sp>
        <p:nvSpPr>
          <p:cNvPr id="24" name="TextBox 23">
            <a:extLst>
              <a:ext uri="{FF2B5EF4-FFF2-40B4-BE49-F238E27FC236}">
                <a16:creationId xmlns:a16="http://schemas.microsoft.com/office/drawing/2014/main" id="{0C6C1F30-B607-E41F-F616-C5CF7D814120}"/>
              </a:ext>
            </a:extLst>
          </p:cNvPr>
          <p:cNvSpPr txBox="1"/>
          <p:nvPr/>
        </p:nvSpPr>
        <p:spPr>
          <a:xfrm>
            <a:off x="8323729" y="9178225"/>
            <a:ext cx="1156448" cy="523220"/>
          </a:xfrm>
          <a:prstGeom prst="rect">
            <a:avLst/>
          </a:prstGeom>
          <a:noFill/>
        </p:spPr>
        <p:txBody>
          <a:bodyPr wrap="square" rtlCol="0">
            <a:spAutoFit/>
          </a:bodyPr>
          <a:lstStyle/>
          <a:p>
            <a:r>
              <a:rPr lang="en-US" sz="2800" dirty="0"/>
              <a:t>client</a:t>
            </a:r>
          </a:p>
        </p:txBody>
      </p:sp>
      <p:cxnSp>
        <p:nvCxnSpPr>
          <p:cNvPr id="26" name="Curved Connector 25">
            <a:extLst>
              <a:ext uri="{FF2B5EF4-FFF2-40B4-BE49-F238E27FC236}">
                <a16:creationId xmlns:a16="http://schemas.microsoft.com/office/drawing/2014/main" id="{8C5E72AA-D14D-A1F5-2B8E-26127F1872F8}"/>
              </a:ext>
            </a:extLst>
          </p:cNvPr>
          <p:cNvCxnSpPr>
            <a:cxnSpLocks/>
          </p:cNvCxnSpPr>
          <p:nvPr/>
        </p:nvCxnSpPr>
        <p:spPr>
          <a:xfrm>
            <a:off x="4519587" y="4225578"/>
            <a:ext cx="1961895" cy="1158919"/>
          </a:xfrm>
          <a:prstGeom prst="curved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7F3378F-D33A-2379-2DA9-69CDD6EC1185}"/>
              </a:ext>
            </a:extLst>
          </p:cNvPr>
          <p:cNvCxnSpPr>
            <a:cxnSpLocks/>
          </p:cNvCxnSpPr>
          <p:nvPr/>
        </p:nvCxnSpPr>
        <p:spPr>
          <a:xfrm flipV="1">
            <a:off x="4457769" y="5654673"/>
            <a:ext cx="2023713" cy="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BE630B43-44DD-44A0-00B9-23703772F3B8}"/>
              </a:ext>
            </a:extLst>
          </p:cNvPr>
          <p:cNvCxnSpPr/>
          <p:nvPr/>
        </p:nvCxnSpPr>
        <p:spPr>
          <a:xfrm rot="10800000" flipV="1">
            <a:off x="4519588" y="6441141"/>
            <a:ext cx="1961895" cy="488861"/>
          </a:xfrm>
          <a:prstGeom prst="curved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ADBA97E-1F2F-4D0B-8971-9740AF7DC42F}"/>
              </a:ext>
            </a:extLst>
          </p:cNvPr>
          <p:cNvCxnSpPr/>
          <p:nvPr/>
        </p:nvCxnSpPr>
        <p:spPr>
          <a:xfrm>
            <a:off x="8901953" y="5189500"/>
            <a:ext cx="3083642"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1E3AB89B-5AF3-1FF1-C99C-16F581F73905}"/>
              </a:ext>
            </a:extLst>
          </p:cNvPr>
          <p:cNvCxnSpPr/>
          <p:nvPr/>
        </p:nvCxnSpPr>
        <p:spPr>
          <a:xfrm flipH="1">
            <a:off x="8901953" y="5969272"/>
            <a:ext cx="3083642"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20DDEC38-D245-E2AF-F775-02BFC51FBA03}"/>
              </a:ext>
            </a:extLst>
          </p:cNvPr>
          <p:cNvCxnSpPr/>
          <p:nvPr/>
        </p:nvCxnSpPr>
        <p:spPr>
          <a:xfrm>
            <a:off x="15008860" y="5146842"/>
            <a:ext cx="1126458"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0F0F3BF8-CF10-0EC4-D7DC-96F23EC9703E}"/>
              </a:ext>
            </a:extLst>
          </p:cNvPr>
          <p:cNvCxnSpPr/>
          <p:nvPr/>
        </p:nvCxnSpPr>
        <p:spPr>
          <a:xfrm flipH="1">
            <a:off x="15008860" y="5983078"/>
            <a:ext cx="1126458"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1D54638F-1BFE-283D-C3B7-F49A68065D7A}"/>
              </a:ext>
            </a:extLst>
          </p:cNvPr>
          <p:cNvSpPr txBox="1"/>
          <p:nvPr/>
        </p:nvSpPr>
        <p:spPr>
          <a:xfrm>
            <a:off x="14822630" y="10422011"/>
            <a:ext cx="4596063" cy="461665"/>
          </a:xfrm>
          <a:prstGeom prst="rect">
            <a:avLst/>
          </a:prstGeom>
          <a:noFill/>
        </p:spPr>
        <p:txBody>
          <a:bodyPr wrap="square" rtlCol="0">
            <a:spAutoFit/>
          </a:bodyPr>
          <a:lstStyle/>
          <a:p>
            <a:r>
              <a:rPr lang="en-US" sz="2400" dirty="0"/>
              <a:t>Website: </a:t>
            </a:r>
            <a:r>
              <a:rPr lang="en-US" sz="2400" u="sng" dirty="0"/>
              <a:t>http://127.0.0.1:5000/</a:t>
            </a:r>
          </a:p>
        </p:txBody>
      </p:sp>
    </p:spTree>
    <p:extLst>
      <p:ext uri="{BB962C8B-B14F-4D97-AF65-F5344CB8AC3E}">
        <p14:creationId xmlns:p14="http://schemas.microsoft.com/office/powerpoint/2010/main" val="2984075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135"/>
        <p:cNvGrpSpPr/>
        <p:nvPr/>
      </p:nvGrpSpPr>
      <p:grpSpPr>
        <a:xfrm>
          <a:off x="0" y="0"/>
          <a:ext cx="0" cy="0"/>
          <a:chOff x="0" y="0"/>
          <a:chExt cx="0" cy="0"/>
        </a:xfrm>
      </p:grpSpPr>
      <p:sp>
        <p:nvSpPr>
          <p:cNvPr id="136" name="Google Shape;136;p6"/>
          <p:cNvSpPr/>
          <p:nvPr/>
        </p:nvSpPr>
        <p:spPr>
          <a:xfrm>
            <a:off x="0" y="0"/>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7" name="Google Shape;137;p6"/>
          <p:cNvGrpSpPr/>
          <p:nvPr/>
        </p:nvGrpSpPr>
        <p:grpSpPr>
          <a:xfrm>
            <a:off x="4188355" y="427199"/>
            <a:ext cx="15915745" cy="10350365"/>
            <a:chOff x="4188354" y="376951"/>
            <a:chExt cx="15915745" cy="10350365"/>
          </a:xfrm>
        </p:grpSpPr>
        <p:pic>
          <p:nvPicPr>
            <p:cNvPr id="138" name="Google Shape;138;p6"/>
            <p:cNvPicPr preferRelativeResize="0"/>
            <p:nvPr/>
          </p:nvPicPr>
          <p:blipFill rotWithShape="1">
            <a:blip r:embed="rId3">
              <a:alphaModFix/>
            </a:blip>
            <a:srcRect/>
            <a:stretch/>
          </p:blipFill>
          <p:spPr>
            <a:xfrm>
              <a:off x="4188354" y="376951"/>
              <a:ext cx="15915745" cy="10350365"/>
            </a:xfrm>
            <a:prstGeom prst="rect">
              <a:avLst/>
            </a:prstGeom>
            <a:noFill/>
            <a:ln>
              <a:noFill/>
            </a:ln>
          </p:spPr>
        </p:pic>
        <p:sp>
          <p:nvSpPr>
            <p:cNvPr id="139" name="Google Shape;139;p6"/>
            <p:cNvSpPr/>
            <p:nvPr/>
          </p:nvSpPr>
          <p:spPr>
            <a:xfrm>
              <a:off x="10321617" y="5941297"/>
              <a:ext cx="347345" cy="173990"/>
            </a:xfrm>
            <a:custGeom>
              <a:avLst/>
              <a:gdLst/>
              <a:ahLst/>
              <a:cxnLst/>
              <a:rect l="l" t="t" r="r" b="b"/>
              <a:pathLst>
                <a:path w="347345" h="173989" extrusionOk="0">
                  <a:moveTo>
                    <a:pt x="262327" y="0"/>
                  </a:moveTo>
                  <a:lnTo>
                    <a:pt x="255793" y="0"/>
                  </a:lnTo>
                  <a:lnTo>
                    <a:pt x="252264" y="3518"/>
                  </a:lnTo>
                  <a:lnTo>
                    <a:pt x="252264" y="10062"/>
                  </a:lnTo>
                  <a:lnTo>
                    <a:pt x="253144" y="12041"/>
                  </a:lnTo>
                  <a:lnTo>
                    <a:pt x="319948" y="78824"/>
                  </a:lnTo>
                  <a:lnTo>
                    <a:pt x="3539" y="78824"/>
                  </a:lnTo>
                  <a:lnTo>
                    <a:pt x="0" y="82353"/>
                  </a:lnTo>
                  <a:lnTo>
                    <a:pt x="0" y="91075"/>
                  </a:lnTo>
                  <a:lnTo>
                    <a:pt x="3539" y="94593"/>
                  </a:lnTo>
                  <a:lnTo>
                    <a:pt x="319948" y="94593"/>
                  </a:lnTo>
                  <a:lnTo>
                    <a:pt x="253144" y="161398"/>
                  </a:lnTo>
                  <a:lnTo>
                    <a:pt x="252264" y="163366"/>
                  </a:lnTo>
                  <a:lnTo>
                    <a:pt x="252264" y="169900"/>
                  </a:lnTo>
                  <a:lnTo>
                    <a:pt x="255793" y="173418"/>
                  </a:lnTo>
                  <a:lnTo>
                    <a:pt x="262327" y="173418"/>
                  </a:lnTo>
                  <a:lnTo>
                    <a:pt x="264285" y="172549"/>
                  </a:lnTo>
                  <a:lnTo>
                    <a:pt x="345968" y="90866"/>
                  </a:lnTo>
                  <a:lnTo>
                    <a:pt x="346858" y="88897"/>
                  </a:lnTo>
                  <a:lnTo>
                    <a:pt x="346858" y="84541"/>
                  </a:lnTo>
                  <a:lnTo>
                    <a:pt x="345968" y="82562"/>
                  </a:lnTo>
                  <a:lnTo>
                    <a:pt x="344544" y="81138"/>
                  </a:lnTo>
                  <a:lnTo>
                    <a:pt x="264285" y="890"/>
                  </a:lnTo>
                  <a:lnTo>
                    <a:pt x="262327"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 name="Google Shape;141;p6"/>
          <p:cNvSpPr txBox="1"/>
          <p:nvPr/>
        </p:nvSpPr>
        <p:spPr>
          <a:xfrm rot="5400000">
            <a:off x="18788669" y="1226158"/>
            <a:ext cx="1640839" cy="25209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450"/>
              <a:buFont typeface="Arial"/>
              <a:buNone/>
            </a:pPr>
            <a:r>
              <a:rPr lang="en-US" sz="1450" b="0" i="0" u="none" strike="noStrike" cap="none">
                <a:solidFill>
                  <a:srgbClr val="75818B"/>
                </a:solidFill>
                <a:latin typeface="Barlow Light"/>
                <a:ea typeface="Barlow Light"/>
                <a:cs typeface="Barlow Light"/>
                <a:sym typeface="Barlow Light"/>
              </a:rPr>
              <a:t>YOUR BRAND NAME</a:t>
            </a:r>
            <a:endParaRPr sz="1450" b="0" i="0" u="none" strike="noStrike" cap="none">
              <a:solidFill>
                <a:srgbClr val="000000"/>
              </a:solidFill>
              <a:latin typeface="Barlow Light"/>
              <a:ea typeface="Barlow Light"/>
              <a:cs typeface="Barlow Light"/>
              <a:sym typeface="Barlow Light"/>
            </a:endParaRPr>
          </a:p>
        </p:txBody>
      </p:sp>
      <p:sp>
        <p:nvSpPr>
          <p:cNvPr id="142" name="Google Shape;142;p6"/>
          <p:cNvSpPr/>
          <p:nvPr/>
        </p:nvSpPr>
        <p:spPr>
          <a:xfrm>
            <a:off x="19570084" y="9130612"/>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6"/>
          <p:cNvSpPr txBox="1">
            <a:spLocks noGrp="1"/>
          </p:cNvSpPr>
          <p:nvPr>
            <p:ph type="sldNum" idx="12"/>
          </p:nvPr>
        </p:nvSpPr>
        <p:spPr>
          <a:xfrm>
            <a:off x="19458688" y="10667603"/>
            <a:ext cx="318134" cy="327025"/>
          </a:xfrm>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25</a:t>
            </a:fld>
            <a:endParaRPr/>
          </a:p>
        </p:txBody>
      </p:sp>
      <p:sp>
        <p:nvSpPr>
          <p:cNvPr id="144" name="Google Shape;144;p6"/>
          <p:cNvSpPr/>
          <p:nvPr/>
        </p:nvSpPr>
        <p:spPr>
          <a:xfrm>
            <a:off x="0" y="-539700"/>
            <a:ext cx="36315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6"/>
          <p:cNvSpPr txBox="1"/>
          <p:nvPr/>
        </p:nvSpPr>
        <p:spPr>
          <a:xfrm>
            <a:off x="183525" y="-465150"/>
            <a:ext cx="33597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SECTION TITLE SLIDE</a:t>
            </a:r>
            <a:endParaRPr sz="2450" b="1" i="0" u="none" strike="noStrike" cap="none">
              <a:solidFill>
                <a:srgbClr val="FFFFFF"/>
              </a:solidFill>
              <a:latin typeface="Lato"/>
              <a:ea typeface="Lato"/>
              <a:cs typeface="Lato"/>
              <a:sym typeface="Lato"/>
            </a:endParaRPr>
          </a:p>
        </p:txBody>
      </p:sp>
      <p:sp>
        <p:nvSpPr>
          <p:cNvPr id="146" name="Google Shape;146;p6"/>
          <p:cNvSpPr txBox="1">
            <a:spLocks noGrp="1"/>
          </p:cNvSpPr>
          <p:nvPr>
            <p:ph type="title"/>
          </p:nvPr>
        </p:nvSpPr>
        <p:spPr>
          <a:xfrm>
            <a:off x="2074777" y="5564347"/>
            <a:ext cx="6489658" cy="2966823"/>
          </a:xfrm>
          <a:prstGeom prst="rect">
            <a:avLst/>
          </a:prstGeom>
          <a:noFill/>
          <a:ln>
            <a:noFill/>
          </a:ln>
        </p:spPr>
        <p:txBody>
          <a:bodyPr spcFirstLastPara="1" wrap="square" lIns="0" tIns="12050" rIns="0" bIns="0" anchor="t" anchorCtr="0">
            <a:spAutoFit/>
          </a:bodyPr>
          <a:lstStyle/>
          <a:p>
            <a:pPr marL="12700" marR="5080" lvl="0" indent="0" algn="l" rtl="0">
              <a:lnSpc>
                <a:spcPct val="100000"/>
              </a:lnSpc>
              <a:spcBef>
                <a:spcPts val="0"/>
              </a:spcBef>
              <a:spcAft>
                <a:spcPts val="0"/>
              </a:spcAft>
              <a:buSzPts val="1400"/>
              <a:buNone/>
            </a:pPr>
            <a:r>
              <a:rPr lang="en-US" sz="9600" dirty="0">
                <a:solidFill>
                  <a:schemeClr val="bg1"/>
                </a:solidFill>
              </a:rPr>
              <a:t>Business Model</a:t>
            </a:r>
            <a:endParaRPr sz="9600" dirty="0">
              <a:solidFill>
                <a:schemeClr val="bg1"/>
              </a:solidFill>
            </a:endParaRPr>
          </a:p>
        </p:txBody>
      </p:sp>
    </p:spTree>
    <p:extLst>
      <p:ext uri="{BB962C8B-B14F-4D97-AF65-F5344CB8AC3E}">
        <p14:creationId xmlns:p14="http://schemas.microsoft.com/office/powerpoint/2010/main" val="2803507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151"/>
        <p:cNvGrpSpPr/>
        <p:nvPr/>
      </p:nvGrpSpPr>
      <p:grpSpPr>
        <a:xfrm>
          <a:off x="0" y="0"/>
          <a:ext cx="0" cy="0"/>
          <a:chOff x="0" y="0"/>
          <a:chExt cx="0" cy="0"/>
        </a:xfrm>
      </p:grpSpPr>
      <p:sp>
        <p:nvSpPr>
          <p:cNvPr id="158" name="Google Shape;158;p7"/>
          <p:cNvSpPr txBox="1">
            <a:spLocks noGrp="1"/>
          </p:cNvSpPr>
          <p:nvPr>
            <p:ph type="title"/>
          </p:nvPr>
        </p:nvSpPr>
        <p:spPr>
          <a:xfrm>
            <a:off x="3997325" y="3176915"/>
            <a:ext cx="13971182" cy="1253528"/>
          </a:xfrm>
          <a:prstGeom prst="rect">
            <a:avLst/>
          </a:prstGeom>
          <a:noFill/>
          <a:ln>
            <a:noFill/>
          </a:ln>
        </p:spPr>
        <p:txBody>
          <a:bodyPr spcFirstLastPara="1" wrap="square" lIns="0" tIns="17125" rIns="0" bIns="0" anchor="t" anchorCtr="0">
            <a:spAutoFit/>
          </a:bodyPr>
          <a:lstStyle/>
          <a:p>
            <a:pPr marL="76200" lvl="0">
              <a:spcBef>
                <a:spcPts val="1000"/>
              </a:spcBef>
            </a:pPr>
            <a:r>
              <a:rPr lang="en-US" sz="3600" dirty="0">
                <a:solidFill>
                  <a:schemeClr val="tx1"/>
                </a:solidFill>
              </a:rPr>
              <a:t>  </a:t>
            </a:r>
            <a:br>
              <a:rPr lang="en-US" sz="3600" dirty="0">
                <a:solidFill>
                  <a:schemeClr val="tx1"/>
                </a:solidFill>
              </a:rPr>
            </a:br>
            <a:endParaRPr sz="3600" dirty="0">
              <a:solidFill>
                <a:schemeClr val="tx1"/>
              </a:solidFill>
            </a:endParaRPr>
          </a:p>
        </p:txBody>
      </p:sp>
      <p:pic>
        <p:nvPicPr>
          <p:cNvPr id="8" name="Picture 7" descr="Diagram, shape, arrow&#10;&#10;Description automatically generated">
            <a:extLst>
              <a:ext uri="{FF2B5EF4-FFF2-40B4-BE49-F238E27FC236}">
                <a16:creationId xmlns:a16="http://schemas.microsoft.com/office/drawing/2014/main" id="{1D3D391D-F9DE-E4F0-647D-11E11DA17B62}"/>
              </a:ext>
            </a:extLst>
          </p:cNvPr>
          <p:cNvPicPr>
            <a:picLocks noChangeAspect="1"/>
          </p:cNvPicPr>
          <p:nvPr/>
        </p:nvPicPr>
        <p:blipFill>
          <a:blip r:embed="rId3"/>
          <a:stretch>
            <a:fillRect/>
          </a:stretch>
        </p:blipFill>
        <p:spPr>
          <a:xfrm>
            <a:off x="1340749" y="915852"/>
            <a:ext cx="17844816" cy="9707324"/>
          </a:xfrm>
          <a:prstGeom prst="rect">
            <a:avLst/>
          </a:prstGeom>
        </p:spPr>
      </p:pic>
    </p:spTree>
    <p:extLst>
      <p:ext uri="{BB962C8B-B14F-4D97-AF65-F5344CB8AC3E}">
        <p14:creationId xmlns:p14="http://schemas.microsoft.com/office/powerpoint/2010/main" val="2119192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151"/>
        <p:cNvGrpSpPr/>
        <p:nvPr/>
      </p:nvGrpSpPr>
      <p:grpSpPr>
        <a:xfrm>
          <a:off x="0" y="0"/>
          <a:ext cx="0" cy="0"/>
          <a:chOff x="0" y="0"/>
          <a:chExt cx="0" cy="0"/>
        </a:xfrm>
      </p:grpSpPr>
      <p:sp>
        <p:nvSpPr>
          <p:cNvPr id="158" name="Google Shape;158;p7"/>
          <p:cNvSpPr txBox="1">
            <a:spLocks noGrp="1"/>
          </p:cNvSpPr>
          <p:nvPr>
            <p:ph type="title"/>
          </p:nvPr>
        </p:nvSpPr>
        <p:spPr>
          <a:xfrm>
            <a:off x="3997325" y="3176915"/>
            <a:ext cx="13971182" cy="1253528"/>
          </a:xfrm>
          <a:prstGeom prst="rect">
            <a:avLst/>
          </a:prstGeom>
          <a:noFill/>
          <a:ln>
            <a:noFill/>
          </a:ln>
        </p:spPr>
        <p:txBody>
          <a:bodyPr spcFirstLastPara="1" wrap="square" lIns="0" tIns="17125" rIns="0" bIns="0" anchor="t" anchorCtr="0">
            <a:spAutoFit/>
          </a:bodyPr>
          <a:lstStyle/>
          <a:p>
            <a:pPr marL="76200" lvl="0">
              <a:spcBef>
                <a:spcPts val="1000"/>
              </a:spcBef>
            </a:pPr>
            <a:r>
              <a:rPr lang="en-US" sz="3600" dirty="0">
                <a:solidFill>
                  <a:schemeClr val="tx1"/>
                </a:solidFill>
              </a:rPr>
              <a:t>  </a:t>
            </a:r>
            <a:br>
              <a:rPr lang="en-US" sz="3600" dirty="0">
                <a:solidFill>
                  <a:schemeClr val="tx1"/>
                </a:solidFill>
              </a:rPr>
            </a:br>
            <a:endParaRPr sz="3600" dirty="0">
              <a:solidFill>
                <a:schemeClr val="tx1"/>
              </a:solidFill>
            </a:endParaRPr>
          </a:p>
        </p:txBody>
      </p:sp>
      <p:sp>
        <p:nvSpPr>
          <p:cNvPr id="3" name="Text Placeholder 2"/>
          <p:cNvSpPr>
            <a:spLocks noGrp="1"/>
          </p:cNvSpPr>
          <p:nvPr>
            <p:ph type="body" idx="1"/>
          </p:nvPr>
        </p:nvSpPr>
        <p:spPr>
          <a:xfrm>
            <a:off x="3576530" y="2548367"/>
            <a:ext cx="12530245" cy="1107996"/>
          </a:xfrm>
        </p:spPr>
        <p:txBody>
          <a:bodyPr/>
          <a:lstStyle/>
          <a:p>
            <a:r>
              <a:rPr lang="en-US" sz="7200" b="1" dirty="0">
                <a:solidFill>
                  <a:schemeClr val="tx1"/>
                </a:solidFill>
                <a:latin typeface="Barlow Light" panose="020B0604020202020204" charset="0"/>
                <a:cs typeface="Calibri Light"/>
              </a:rPr>
              <a:t>Future scope</a:t>
            </a:r>
            <a:endParaRPr lang="en-US" sz="7200" dirty="0">
              <a:solidFill>
                <a:schemeClr val="tx1"/>
              </a:solidFill>
              <a:latin typeface="Barlow Light" panose="020B0604020202020204" charset="0"/>
            </a:endParaRPr>
          </a:p>
        </p:txBody>
      </p:sp>
      <p:sp>
        <p:nvSpPr>
          <p:cNvPr id="159" name="Google Shape;159;p7"/>
          <p:cNvSpPr txBox="1">
            <a:spLocks noGrp="1"/>
          </p:cNvSpPr>
          <p:nvPr>
            <p:ph type="sldNum" idx="12"/>
          </p:nvPr>
        </p:nvSpPr>
        <p:spPr>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27</a:t>
            </a:fld>
            <a:endParaRPr/>
          </a:p>
        </p:txBody>
      </p:sp>
      <p:sp>
        <p:nvSpPr>
          <p:cNvPr id="161" name="Google Shape;161;p7"/>
          <p:cNvSpPr txBox="1"/>
          <p:nvPr/>
        </p:nvSpPr>
        <p:spPr>
          <a:xfrm rot="5400000">
            <a:off x="18788669" y="1226158"/>
            <a:ext cx="1640839" cy="25209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450"/>
              <a:buFont typeface="Arial"/>
              <a:buNone/>
            </a:pPr>
            <a:r>
              <a:rPr lang="en-US" sz="1450" b="0" i="0" u="none" strike="noStrike" cap="none">
                <a:solidFill>
                  <a:srgbClr val="75818B"/>
                </a:solidFill>
                <a:latin typeface="Barlow Light"/>
                <a:ea typeface="Barlow Light"/>
                <a:cs typeface="Barlow Light"/>
                <a:sym typeface="Barlow Light"/>
              </a:rPr>
              <a:t>YOUR BRAND NAME</a:t>
            </a:r>
            <a:endParaRPr sz="1450" b="0" i="0" u="none" strike="noStrike" cap="none">
              <a:solidFill>
                <a:srgbClr val="000000"/>
              </a:solidFill>
              <a:latin typeface="Barlow Light"/>
              <a:ea typeface="Barlow Light"/>
              <a:cs typeface="Barlow Light"/>
              <a:sym typeface="Barlow Light"/>
            </a:endParaRPr>
          </a:p>
        </p:txBody>
      </p:sp>
      <p:sp>
        <p:nvSpPr>
          <p:cNvPr id="162" name="Google Shape;162;p7"/>
          <p:cNvSpPr/>
          <p:nvPr/>
        </p:nvSpPr>
        <p:spPr>
          <a:xfrm>
            <a:off x="0" y="-539700"/>
            <a:ext cx="40881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7"/>
          <p:cNvSpPr txBox="1"/>
          <p:nvPr/>
        </p:nvSpPr>
        <p:spPr>
          <a:xfrm>
            <a:off x="183525" y="-465150"/>
            <a:ext cx="42366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dirty="0">
                <a:solidFill>
                  <a:srgbClr val="FFFFFF"/>
                </a:solidFill>
                <a:latin typeface="Lato"/>
                <a:ea typeface="Lato"/>
                <a:cs typeface="Lato"/>
                <a:sym typeface="Lato"/>
              </a:rPr>
              <a:t>SAMPLE CONTENT SLIDE</a:t>
            </a:r>
            <a:endParaRPr sz="2450" b="1" i="0" u="none" strike="noStrike" cap="none" dirty="0">
              <a:solidFill>
                <a:srgbClr val="FFFFFF"/>
              </a:solidFill>
              <a:latin typeface="Lato"/>
              <a:ea typeface="Lato"/>
              <a:cs typeface="Lato"/>
              <a:sym typeface="Lato"/>
            </a:endParaRPr>
          </a:p>
        </p:txBody>
      </p:sp>
      <p:sp>
        <p:nvSpPr>
          <p:cNvPr id="16" name="Google Shape;80;p3"/>
          <p:cNvSpPr/>
          <p:nvPr/>
        </p:nvSpPr>
        <p:spPr>
          <a:xfrm>
            <a:off x="0" y="3176916"/>
            <a:ext cx="3997325" cy="7399040"/>
          </a:xfrm>
          <a:custGeom>
            <a:avLst/>
            <a:gdLst/>
            <a:ahLst/>
            <a:cxnLst/>
            <a:rect l="l" t="t" r="r" b="b"/>
            <a:pathLst>
              <a:path w="3997325" h="6320155" extrusionOk="0">
                <a:moveTo>
                  <a:pt x="0" y="0"/>
                </a:moveTo>
                <a:lnTo>
                  <a:pt x="0" y="6320139"/>
                </a:lnTo>
                <a:lnTo>
                  <a:pt x="207818" y="6277573"/>
                </a:lnTo>
                <a:lnTo>
                  <a:pt x="422674" y="6229727"/>
                </a:lnTo>
                <a:lnTo>
                  <a:pt x="695142" y="6164167"/>
                </a:lnTo>
                <a:lnTo>
                  <a:pt x="963856" y="6094396"/>
                </a:lnTo>
                <a:lnTo>
                  <a:pt x="1170300" y="6037114"/>
                </a:lnTo>
                <a:lnTo>
                  <a:pt x="1364360" y="5979824"/>
                </a:lnTo>
                <a:lnTo>
                  <a:pt x="1499108" y="5937572"/>
                </a:lnTo>
                <a:lnTo>
                  <a:pt x="1582759" y="5910023"/>
                </a:lnTo>
                <a:lnTo>
                  <a:pt x="1660818" y="5883145"/>
                </a:lnTo>
                <a:lnTo>
                  <a:pt x="1732730" y="5857087"/>
                </a:lnTo>
                <a:lnTo>
                  <a:pt x="1797942" y="5831998"/>
                </a:lnTo>
                <a:lnTo>
                  <a:pt x="1845189" y="5810745"/>
                </a:lnTo>
                <a:lnTo>
                  <a:pt x="1892577" y="5788622"/>
                </a:lnTo>
                <a:lnTo>
                  <a:pt x="1940072" y="5765655"/>
                </a:lnTo>
                <a:lnTo>
                  <a:pt x="1987640" y="5741874"/>
                </a:lnTo>
                <a:lnTo>
                  <a:pt x="2035247" y="5717307"/>
                </a:lnTo>
                <a:lnTo>
                  <a:pt x="2082859" y="5691981"/>
                </a:lnTo>
                <a:lnTo>
                  <a:pt x="2130441" y="5665925"/>
                </a:lnTo>
                <a:lnTo>
                  <a:pt x="2177959" y="5639168"/>
                </a:lnTo>
                <a:lnTo>
                  <a:pt x="2225380" y="5611737"/>
                </a:lnTo>
                <a:lnTo>
                  <a:pt x="2272668" y="5583660"/>
                </a:lnTo>
                <a:lnTo>
                  <a:pt x="2319790" y="5554966"/>
                </a:lnTo>
                <a:lnTo>
                  <a:pt x="2366711" y="5525684"/>
                </a:lnTo>
                <a:lnTo>
                  <a:pt x="2413398" y="5495840"/>
                </a:lnTo>
                <a:lnTo>
                  <a:pt x="2459815" y="5465464"/>
                </a:lnTo>
                <a:lnTo>
                  <a:pt x="2505930" y="5434583"/>
                </a:lnTo>
                <a:lnTo>
                  <a:pt x="2551708" y="5403226"/>
                </a:lnTo>
                <a:lnTo>
                  <a:pt x="2597114" y="5371422"/>
                </a:lnTo>
                <a:lnTo>
                  <a:pt x="2642115" y="5339197"/>
                </a:lnTo>
                <a:lnTo>
                  <a:pt x="2686675" y="5306581"/>
                </a:lnTo>
                <a:lnTo>
                  <a:pt x="2730762" y="5273601"/>
                </a:lnTo>
                <a:lnTo>
                  <a:pt x="2774341" y="5240286"/>
                </a:lnTo>
                <a:lnTo>
                  <a:pt x="2817378" y="5206665"/>
                </a:lnTo>
                <a:lnTo>
                  <a:pt x="2859838" y="5172764"/>
                </a:lnTo>
                <a:lnTo>
                  <a:pt x="2901687" y="5138613"/>
                </a:lnTo>
                <a:lnTo>
                  <a:pt x="2942891" y="5104240"/>
                </a:lnTo>
                <a:lnTo>
                  <a:pt x="2983417" y="5069672"/>
                </a:lnTo>
                <a:lnTo>
                  <a:pt x="3023229" y="5034939"/>
                </a:lnTo>
                <a:lnTo>
                  <a:pt x="3062294" y="5000067"/>
                </a:lnTo>
                <a:lnTo>
                  <a:pt x="3100577" y="4965086"/>
                </a:lnTo>
                <a:lnTo>
                  <a:pt x="3138045" y="4930024"/>
                </a:lnTo>
                <a:lnTo>
                  <a:pt x="3174662" y="4894909"/>
                </a:lnTo>
                <a:lnTo>
                  <a:pt x="3210396" y="4859768"/>
                </a:lnTo>
                <a:lnTo>
                  <a:pt x="3245211" y="4824631"/>
                </a:lnTo>
                <a:lnTo>
                  <a:pt x="3279074" y="4789526"/>
                </a:lnTo>
                <a:lnTo>
                  <a:pt x="3311950" y="4754480"/>
                </a:lnTo>
                <a:lnTo>
                  <a:pt x="3343805" y="4719522"/>
                </a:lnTo>
                <a:lnTo>
                  <a:pt x="3374605" y="4684680"/>
                </a:lnTo>
                <a:lnTo>
                  <a:pt x="3404316" y="4649982"/>
                </a:lnTo>
                <a:lnTo>
                  <a:pt x="3432904" y="4615456"/>
                </a:lnTo>
                <a:lnTo>
                  <a:pt x="3460334" y="4581132"/>
                </a:lnTo>
                <a:lnTo>
                  <a:pt x="3486573" y="4547036"/>
                </a:lnTo>
                <a:lnTo>
                  <a:pt x="3511585" y="4513197"/>
                </a:lnTo>
                <a:lnTo>
                  <a:pt x="3535337" y="4479644"/>
                </a:lnTo>
                <a:lnTo>
                  <a:pt x="3557795" y="4446404"/>
                </a:lnTo>
                <a:lnTo>
                  <a:pt x="3578925" y="4413506"/>
                </a:lnTo>
                <a:lnTo>
                  <a:pt x="3617062" y="4348847"/>
                </a:lnTo>
                <a:lnTo>
                  <a:pt x="3634001" y="4317143"/>
                </a:lnTo>
                <a:lnTo>
                  <a:pt x="3659878" y="4273276"/>
                </a:lnTo>
                <a:lnTo>
                  <a:pt x="3684772" y="4229205"/>
                </a:lnTo>
                <a:lnTo>
                  <a:pt x="3708685" y="4184941"/>
                </a:lnTo>
                <a:lnTo>
                  <a:pt x="3731621" y="4140497"/>
                </a:lnTo>
                <a:lnTo>
                  <a:pt x="3753583" y="4095887"/>
                </a:lnTo>
                <a:lnTo>
                  <a:pt x="3774574" y="4051122"/>
                </a:lnTo>
                <a:lnTo>
                  <a:pt x="3794597" y="4006216"/>
                </a:lnTo>
                <a:lnTo>
                  <a:pt x="3813655" y="3961180"/>
                </a:lnTo>
                <a:lnTo>
                  <a:pt x="3831752" y="3916027"/>
                </a:lnTo>
                <a:lnTo>
                  <a:pt x="3848890" y="3870770"/>
                </a:lnTo>
                <a:lnTo>
                  <a:pt x="3865073" y="3825422"/>
                </a:lnTo>
                <a:lnTo>
                  <a:pt x="3880304" y="3779995"/>
                </a:lnTo>
                <a:lnTo>
                  <a:pt x="3894585" y="3734501"/>
                </a:lnTo>
                <a:lnTo>
                  <a:pt x="3907921" y="3688953"/>
                </a:lnTo>
                <a:lnTo>
                  <a:pt x="3920314" y="3643364"/>
                </a:lnTo>
                <a:lnTo>
                  <a:pt x="3931767" y="3597746"/>
                </a:lnTo>
                <a:lnTo>
                  <a:pt x="3942284" y="3552112"/>
                </a:lnTo>
                <a:lnTo>
                  <a:pt x="3951867" y="3506474"/>
                </a:lnTo>
                <a:lnTo>
                  <a:pt x="3960521" y="3460845"/>
                </a:lnTo>
                <a:lnTo>
                  <a:pt x="3968247" y="3415238"/>
                </a:lnTo>
                <a:lnTo>
                  <a:pt x="3975049" y="3369665"/>
                </a:lnTo>
                <a:lnTo>
                  <a:pt x="3980930" y="3324138"/>
                </a:lnTo>
                <a:lnTo>
                  <a:pt x="3985894" y="3278670"/>
                </a:lnTo>
                <a:lnTo>
                  <a:pt x="3989943" y="3233274"/>
                </a:lnTo>
                <a:lnTo>
                  <a:pt x="3993080" y="3187963"/>
                </a:lnTo>
                <a:lnTo>
                  <a:pt x="3995310" y="3142748"/>
                </a:lnTo>
                <a:lnTo>
                  <a:pt x="3996634" y="3097643"/>
                </a:lnTo>
                <a:lnTo>
                  <a:pt x="3997056" y="3052659"/>
                </a:lnTo>
                <a:lnTo>
                  <a:pt x="3996580" y="3007810"/>
                </a:lnTo>
                <a:lnTo>
                  <a:pt x="3995207" y="2963108"/>
                </a:lnTo>
                <a:lnTo>
                  <a:pt x="3992942" y="2918566"/>
                </a:lnTo>
                <a:lnTo>
                  <a:pt x="3989788" y="2874196"/>
                </a:lnTo>
                <a:lnTo>
                  <a:pt x="3985747" y="2830011"/>
                </a:lnTo>
                <a:lnTo>
                  <a:pt x="3980823" y="2786023"/>
                </a:lnTo>
                <a:lnTo>
                  <a:pt x="3975020" y="2742245"/>
                </a:lnTo>
                <a:lnTo>
                  <a:pt x="3968339" y="2698690"/>
                </a:lnTo>
                <a:lnTo>
                  <a:pt x="3960784" y="2655370"/>
                </a:lnTo>
                <a:lnTo>
                  <a:pt x="3952359" y="2612297"/>
                </a:lnTo>
                <a:lnTo>
                  <a:pt x="3943066" y="2569484"/>
                </a:lnTo>
                <a:lnTo>
                  <a:pt x="3932909" y="2526944"/>
                </a:lnTo>
                <a:lnTo>
                  <a:pt x="3921891" y="2484689"/>
                </a:lnTo>
                <a:lnTo>
                  <a:pt x="3910015" y="2442732"/>
                </a:lnTo>
                <a:lnTo>
                  <a:pt x="3897284" y="2401086"/>
                </a:lnTo>
                <a:lnTo>
                  <a:pt x="3883701" y="2359763"/>
                </a:lnTo>
                <a:lnTo>
                  <a:pt x="3869269" y="2318775"/>
                </a:lnTo>
                <a:lnTo>
                  <a:pt x="3853992" y="2278135"/>
                </a:lnTo>
                <a:lnTo>
                  <a:pt x="3837872" y="2237855"/>
                </a:lnTo>
                <a:lnTo>
                  <a:pt x="3820913" y="2197949"/>
                </a:lnTo>
                <a:lnTo>
                  <a:pt x="3803118" y="2158429"/>
                </a:lnTo>
                <a:lnTo>
                  <a:pt x="3784490" y="2119307"/>
                </a:lnTo>
                <a:lnTo>
                  <a:pt x="3765033" y="2080596"/>
                </a:lnTo>
                <a:lnTo>
                  <a:pt x="3744748" y="2042309"/>
                </a:lnTo>
                <a:lnTo>
                  <a:pt x="3723640" y="2004457"/>
                </a:lnTo>
                <a:lnTo>
                  <a:pt x="3701712" y="1967054"/>
                </a:lnTo>
                <a:lnTo>
                  <a:pt x="3678966" y="1930112"/>
                </a:lnTo>
                <a:lnTo>
                  <a:pt x="3655406" y="1893644"/>
                </a:lnTo>
                <a:lnTo>
                  <a:pt x="3631035" y="1857663"/>
                </a:lnTo>
                <a:lnTo>
                  <a:pt x="3605856" y="1822180"/>
                </a:lnTo>
                <a:lnTo>
                  <a:pt x="3579873" y="1787208"/>
                </a:lnTo>
                <a:lnTo>
                  <a:pt x="3553087" y="1752760"/>
                </a:lnTo>
                <a:lnTo>
                  <a:pt x="3525504" y="1718849"/>
                </a:lnTo>
                <a:lnTo>
                  <a:pt x="3497125" y="1685487"/>
                </a:lnTo>
                <a:lnTo>
                  <a:pt x="3467954" y="1652687"/>
                </a:lnTo>
                <a:lnTo>
                  <a:pt x="3437993" y="1620461"/>
                </a:lnTo>
                <a:lnTo>
                  <a:pt x="3407247" y="1588822"/>
                </a:lnTo>
                <a:lnTo>
                  <a:pt x="3375718" y="1557782"/>
                </a:lnTo>
                <a:lnTo>
                  <a:pt x="3343410" y="1527353"/>
                </a:lnTo>
                <a:lnTo>
                  <a:pt x="3310325" y="1497550"/>
                </a:lnTo>
                <a:lnTo>
                  <a:pt x="3276466" y="1468383"/>
                </a:lnTo>
                <a:lnTo>
                  <a:pt x="3241838" y="1439866"/>
                </a:lnTo>
                <a:lnTo>
                  <a:pt x="3206442" y="1412011"/>
                </a:lnTo>
                <a:lnTo>
                  <a:pt x="3170282" y="1384831"/>
                </a:lnTo>
                <a:lnTo>
                  <a:pt x="3133362" y="1358338"/>
                </a:lnTo>
                <a:lnTo>
                  <a:pt x="3095683" y="1332545"/>
                </a:lnTo>
                <a:lnTo>
                  <a:pt x="3057251" y="1307464"/>
                </a:lnTo>
                <a:lnTo>
                  <a:pt x="3018066" y="1283108"/>
                </a:lnTo>
                <a:lnTo>
                  <a:pt x="2978134" y="1259490"/>
                </a:lnTo>
                <a:lnTo>
                  <a:pt x="2937456" y="1236622"/>
                </a:lnTo>
                <a:lnTo>
                  <a:pt x="2896037" y="1214517"/>
                </a:lnTo>
                <a:lnTo>
                  <a:pt x="2853878" y="1193186"/>
                </a:lnTo>
                <a:lnTo>
                  <a:pt x="2810326" y="1168064"/>
                </a:lnTo>
                <a:lnTo>
                  <a:pt x="2765675" y="1142798"/>
                </a:lnTo>
                <a:lnTo>
                  <a:pt x="2673493" y="1092023"/>
                </a:lnTo>
                <a:lnTo>
                  <a:pt x="2578163" y="1041241"/>
                </a:lnTo>
                <a:lnTo>
                  <a:pt x="2480517" y="990832"/>
                </a:lnTo>
                <a:lnTo>
                  <a:pt x="2381386" y="941176"/>
                </a:lnTo>
                <a:lnTo>
                  <a:pt x="2281601" y="892655"/>
                </a:lnTo>
                <a:lnTo>
                  <a:pt x="2181993" y="845648"/>
                </a:lnTo>
                <a:lnTo>
                  <a:pt x="2083394" y="800535"/>
                </a:lnTo>
                <a:lnTo>
                  <a:pt x="1986635" y="757697"/>
                </a:lnTo>
                <a:lnTo>
                  <a:pt x="1892547" y="717515"/>
                </a:lnTo>
                <a:lnTo>
                  <a:pt x="1801962" y="680368"/>
                </a:lnTo>
                <a:lnTo>
                  <a:pt x="1758242" y="663051"/>
                </a:lnTo>
                <a:lnTo>
                  <a:pt x="1715710" y="646636"/>
                </a:lnTo>
                <a:lnTo>
                  <a:pt x="1674469" y="631170"/>
                </a:lnTo>
                <a:lnTo>
                  <a:pt x="1634623" y="616701"/>
                </a:lnTo>
                <a:lnTo>
                  <a:pt x="1596277" y="603275"/>
                </a:lnTo>
                <a:lnTo>
                  <a:pt x="1559533" y="590942"/>
                </a:lnTo>
                <a:lnTo>
                  <a:pt x="1491270" y="569739"/>
                </a:lnTo>
                <a:lnTo>
                  <a:pt x="0" y="0"/>
                </a:lnTo>
                <a:close/>
              </a:path>
            </a:pathLst>
          </a:custGeom>
          <a:solidFill>
            <a:schemeClr val="accent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81;p3"/>
          <p:cNvSpPr/>
          <p:nvPr/>
        </p:nvSpPr>
        <p:spPr>
          <a:xfrm>
            <a:off x="16376015" y="2716306"/>
            <a:ext cx="3728085" cy="8593044"/>
          </a:xfrm>
          <a:custGeom>
            <a:avLst/>
            <a:gdLst/>
            <a:ahLst/>
            <a:cxnLst/>
            <a:rect l="l" t="t" r="r" b="b"/>
            <a:pathLst>
              <a:path w="3728084" h="7713980" extrusionOk="0">
                <a:moveTo>
                  <a:pt x="3564031" y="0"/>
                </a:moveTo>
                <a:lnTo>
                  <a:pt x="3514817" y="429"/>
                </a:lnTo>
                <a:lnTo>
                  <a:pt x="3465842" y="1358"/>
                </a:lnTo>
                <a:lnTo>
                  <a:pt x="3417117" y="2787"/>
                </a:lnTo>
                <a:lnTo>
                  <a:pt x="3368654" y="4716"/>
                </a:lnTo>
                <a:lnTo>
                  <a:pt x="3320464" y="7147"/>
                </a:lnTo>
                <a:lnTo>
                  <a:pt x="3272559" y="10080"/>
                </a:lnTo>
                <a:lnTo>
                  <a:pt x="3224948" y="13517"/>
                </a:lnTo>
                <a:lnTo>
                  <a:pt x="3177644" y="17458"/>
                </a:lnTo>
                <a:lnTo>
                  <a:pt x="3130657" y="21903"/>
                </a:lnTo>
                <a:lnTo>
                  <a:pt x="3083999" y="26855"/>
                </a:lnTo>
                <a:lnTo>
                  <a:pt x="3037681" y="32313"/>
                </a:lnTo>
                <a:lnTo>
                  <a:pt x="2991714" y="38280"/>
                </a:lnTo>
                <a:lnTo>
                  <a:pt x="2946109" y="44754"/>
                </a:lnTo>
                <a:lnTo>
                  <a:pt x="2900877" y="51739"/>
                </a:lnTo>
                <a:lnTo>
                  <a:pt x="2856029" y="59233"/>
                </a:lnTo>
                <a:lnTo>
                  <a:pt x="2811578" y="67239"/>
                </a:lnTo>
                <a:lnTo>
                  <a:pt x="2767533" y="75757"/>
                </a:lnTo>
                <a:lnTo>
                  <a:pt x="2723905" y="84788"/>
                </a:lnTo>
                <a:lnTo>
                  <a:pt x="2680707" y="94333"/>
                </a:lnTo>
                <a:lnTo>
                  <a:pt x="2637950" y="104392"/>
                </a:lnTo>
                <a:lnTo>
                  <a:pt x="2595643" y="114967"/>
                </a:lnTo>
                <a:lnTo>
                  <a:pt x="2553799" y="126059"/>
                </a:lnTo>
                <a:lnTo>
                  <a:pt x="2512429" y="137668"/>
                </a:lnTo>
                <a:lnTo>
                  <a:pt x="2471543" y="149795"/>
                </a:lnTo>
                <a:lnTo>
                  <a:pt x="2431154" y="162442"/>
                </a:lnTo>
                <a:lnTo>
                  <a:pt x="2391271" y="175608"/>
                </a:lnTo>
                <a:lnTo>
                  <a:pt x="2351907" y="189296"/>
                </a:lnTo>
                <a:lnTo>
                  <a:pt x="2313072" y="203505"/>
                </a:lnTo>
                <a:lnTo>
                  <a:pt x="2274778" y="218237"/>
                </a:lnTo>
                <a:lnTo>
                  <a:pt x="2237035" y="233492"/>
                </a:lnTo>
                <a:lnTo>
                  <a:pt x="2199856" y="249272"/>
                </a:lnTo>
                <a:lnTo>
                  <a:pt x="2163250" y="265577"/>
                </a:lnTo>
                <a:lnTo>
                  <a:pt x="2127230" y="282409"/>
                </a:lnTo>
                <a:lnTo>
                  <a:pt x="2091806" y="299767"/>
                </a:lnTo>
                <a:lnTo>
                  <a:pt x="2056989" y="317654"/>
                </a:lnTo>
                <a:lnTo>
                  <a:pt x="2022792" y="336069"/>
                </a:lnTo>
                <a:lnTo>
                  <a:pt x="1989223" y="355014"/>
                </a:lnTo>
                <a:lnTo>
                  <a:pt x="1956296" y="374490"/>
                </a:lnTo>
                <a:lnTo>
                  <a:pt x="1910145" y="395125"/>
                </a:lnTo>
                <a:lnTo>
                  <a:pt x="1864059" y="416723"/>
                </a:lnTo>
                <a:lnTo>
                  <a:pt x="1818064" y="439256"/>
                </a:lnTo>
                <a:lnTo>
                  <a:pt x="1772189" y="462698"/>
                </a:lnTo>
                <a:lnTo>
                  <a:pt x="1726459" y="487022"/>
                </a:lnTo>
                <a:lnTo>
                  <a:pt x="1680901" y="512202"/>
                </a:lnTo>
                <a:lnTo>
                  <a:pt x="1635541" y="538211"/>
                </a:lnTo>
                <a:lnTo>
                  <a:pt x="1590406" y="565022"/>
                </a:lnTo>
                <a:lnTo>
                  <a:pt x="1545524" y="592608"/>
                </a:lnTo>
                <a:lnTo>
                  <a:pt x="1500919" y="620943"/>
                </a:lnTo>
                <a:lnTo>
                  <a:pt x="1456620" y="650000"/>
                </a:lnTo>
                <a:lnTo>
                  <a:pt x="1412653" y="679752"/>
                </a:lnTo>
                <a:lnTo>
                  <a:pt x="1369044" y="710172"/>
                </a:lnTo>
                <a:lnTo>
                  <a:pt x="1325820" y="741234"/>
                </a:lnTo>
                <a:lnTo>
                  <a:pt x="1283007" y="772911"/>
                </a:lnTo>
                <a:lnTo>
                  <a:pt x="1240633" y="805175"/>
                </a:lnTo>
                <a:lnTo>
                  <a:pt x="1198723" y="838002"/>
                </a:lnTo>
                <a:lnTo>
                  <a:pt x="1157306" y="871363"/>
                </a:lnTo>
                <a:lnTo>
                  <a:pt x="1116406" y="905232"/>
                </a:lnTo>
                <a:lnTo>
                  <a:pt x="1076051" y="939582"/>
                </a:lnTo>
                <a:lnTo>
                  <a:pt x="1036267" y="974387"/>
                </a:lnTo>
                <a:lnTo>
                  <a:pt x="997082" y="1009619"/>
                </a:lnTo>
                <a:lnTo>
                  <a:pt x="958521" y="1045252"/>
                </a:lnTo>
                <a:lnTo>
                  <a:pt x="920611" y="1081260"/>
                </a:lnTo>
                <a:lnTo>
                  <a:pt x="883379" y="1117615"/>
                </a:lnTo>
                <a:lnTo>
                  <a:pt x="846852" y="1154291"/>
                </a:lnTo>
                <a:lnTo>
                  <a:pt x="811056" y="1191261"/>
                </a:lnTo>
                <a:lnTo>
                  <a:pt x="776018" y="1228498"/>
                </a:lnTo>
                <a:lnTo>
                  <a:pt x="741764" y="1265976"/>
                </a:lnTo>
                <a:lnTo>
                  <a:pt x="708321" y="1303668"/>
                </a:lnTo>
                <a:lnTo>
                  <a:pt x="675716" y="1341547"/>
                </a:lnTo>
                <a:lnTo>
                  <a:pt x="643976" y="1379586"/>
                </a:lnTo>
                <a:lnTo>
                  <a:pt x="613126" y="1417758"/>
                </a:lnTo>
                <a:lnTo>
                  <a:pt x="583194" y="1456038"/>
                </a:lnTo>
                <a:lnTo>
                  <a:pt x="554206" y="1494398"/>
                </a:lnTo>
                <a:lnTo>
                  <a:pt x="526189" y="1532811"/>
                </a:lnTo>
                <a:lnTo>
                  <a:pt x="499170" y="1571251"/>
                </a:lnTo>
                <a:lnTo>
                  <a:pt x="473174" y="1609690"/>
                </a:lnTo>
                <a:lnTo>
                  <a:pt x="448230" y="1648103"/>
                </a:lnTo>
                <a:lnTo>
                  <a:pt x="424363" y="1686463"/>
                </a:lnTo>
                <a:lnTo>
                  <a:pt x="401599" y="1724742"/>
                </a:lnTo>
                <a:lnTo>
                  <a:pt x="379967" y="1762914"/>
                </a:lnTo>
                <a:lnTo>
                  <a:pt x="359492" y="1800952"/>
                </a:lnTo>
                <a:lnTo>
                  <a:pt x="340200" y="1838830"/>
                </a:lnTo>
                <a:lnTo>
                  <a:pt x="322119" y="1876520"/>
                </a:lnTo>
                <a:lnTo>
                  <a:pt x="305276" y="1913997"/>
                </a:lnTo>
                <a:lnTo>
                  <a:pt x="289696" y="1951232"/>
                </a:lnTo>
                <a:lnTo>
                  <a:pt x="275407" y="1988201"/>
                </a:lnTo>
                <a:lnTo>
                  <a:pt x="262434" y="2024875"/>
                </a:lnTo>
                <a:lnTo>
                  <a:pt x="250806" y="2061228"/>
                </a:lnTo>
                <a:lnTo>
                  <a:pt x="240547" y="2097234"/>
                </a:lnTo>
                <a:lnTo>
                  <a:pt x="225713" y="2135992"/>
                </a:lnTo>
                <a:lnTo>
                  <a:pt x="211366" y="2175065"/>
                </a:lnTo>
                <a:lnTo>
                  <a:pt x="197504" y="2214446"/>
                </a:lnTo>
                <a:lnTo>
                  <a:pt x="184127" y="2254132"/>
                </a:lnTo>
                <a:lnTo>
                  <a:pt x="171232" y="2294115"/>
                </a:lnTo>
                <a:lnTo>
                  <a:pt x="158819" y="2334392"/>
                </a:lnTo>
                <a:lnTo>
                  <a:pt x="146885" y="2374955"/>
                </a:lnTo>
                <a:lnTo>
                  <a:pt x="135429" y="2415801"/>
                </a:lnTo>
                <a:lnTo>
                  <a:pt x="124450" y="2456924"/>
                </a:lnTo>
                <a:lnTo>
                  <a:pt x="113946" y="2498318"/>
                </a:lnTo>
                <a:lnTo>
                  <a:pt x="103916" y="2539977"/>
                </a:lnTo>
                <a:lnTo>
                  <a:pt x="94358" y="2581898"/>
                </a:lnTo>
                <a:lnTo>
                  <a:pt x="85270" y="2624073"/>
                </a:lnTo>
                <a:lnTo>
                  <a:pt x="76652" y="2666498"/>
                </a:lnTo>
                <a:lnTo>
                  <a:pt x="68500" y="2709167"/>
                </a:lnTo>
                <a:lnTo>
                  <a:pt x="60815" y="2752076"/>
                </a:lnTo>
                <a:lnTo>
                  <a:pt x="53595" y="2795218"/>
                </a:lnTo>
                <a:lnTo>
                  <a:pt x="46837" y="2838588"/>
                </a:lnTo>
                <a:lnTo>
                  <a:pt x="40541" y="2882181"/>
                </a:lnTo>
                <a:lnTo>
                  <a:pt x="34705" y="2925991"/>
                </a:lnTo>
                <a:lnTo>
                  <a:pt x="29328" y="2970014"/>
                </a:lnTo>
                <a:lnTo>
                  <a:pt x="24407" y="3014243"/>
                </a:lnTo>
                <a:lnTo>
                  <a:pt x="19942" y="3058673"/>
                </a:lnTo>
                <a:lnTo>
                  <a:pt x="15930" y="3103299"/>
                </a:lnTo>
                <a:lnTo>
                  <a:pt x="12372" y="3148116"/>
                </a:lnTo>
                <a:lnTo>
                  <a:pt x="9264" y="3193118"/>
                </a:lnTo>
                <a:lnTo>
                  <a:pt x="6605" y="3238299"/>
                </a:lnTo>
                <a:lnTo>
                  <a:pt x="4394" y="3283655"/>
                </a:lnTo>
                <a:lnTo>
                  <a:pt x="2630" y="3329180"/>
                </a:lnTo>
                <a:lnTo>
                  <a:pt x="1310" y="3374868"/>
                </a:lnTo>
                <a:lnTo>
                  <a:pt x="434" y="3420715"/>
                </a:lnTo>
                <a:lnTo>
                  <a:pt x="0" y="3466714"/>
                </a:lnTo>
                <a:lnTo>
                  <a:pt x="5" y="3512861"/>
                </a:lnTo>
                <a:lnTo>
                  <a:pt x="450" y="3559149"/>
                </a:lnTo>
                <a:lnTo>
                  <a:pt x="1332" y="3605575"/>
                </a:lnTo>
                <a:lnTo>
                  <a:pt x="2650" y="3652131"/>
                </a:lnTo>
                <a:lnTo>
                  <a:pt x="4401" y="3698814"/>
                </a:lnTo>
                <a:lnTo>
                  <a:pt x="6586" y="3745616"/>
                </a:lnTo>
                <a:lnTo>
                  <a:pt x="9202" y="3792534"/>
                </a:lnTo>
                <a:lnTo>
                  <a:pt x="12247" y="3839562"/>
                </a:lnTo>
                <a:lnTo>
                  <a:pt x="15721" y="3886694"/>
                </a:lnTo>
                <a:lnTo>
                  <a:pt x="19622" y="3933925"/>
                </a:lnTo>
                <a:lnTo>
                  <a:pt x="23947" y="3981249"/>
                </a:lnTo>
                <a:lnTo>
                  <a:pt x="28696" y="4028662"/>
                </a:lnTo>
                <a:lnTo>
                  <a:pt x="33868" y="4076157"/>
                </a:lnTo>
                <a:lnTo>
                  <a:pt x="39460" y="4123730"/>
                </a:lnTo>
                <a:lnTo>
                  <a:pt x="45471" y="4171374"/>
                </a:lnTo>
                <a:lnTo>
                  <a:pt x="51899" y="4219086"/>
                </a:lnTo>
                <a:lnTo>
                  <a:pt x="58744" y="4266858"/>
                </a:lnTo>
                <a:lnTo>
                  <a:pt x="66003" y="4314686"/>
                </a:lnTo>
                <a:lnTo>
                  <a:pt x="73676" y="4362565"/>
                </a:lnTo>
                <a:lnTo>
                  <a:pt x="81760" y="4410489"/>
                </a:lnTo>
                <a:lnTo>
                  <a:pt x="90254" y="4458452"/>
                </a:lnTo>
                <a:lnTo>
                  <a:pt x="99156" y="4506450"/>
                </a:lnTo>
                <a:lnTo>
                  <a:pt x="108465" y="4554477"/>
                </a:lnTo>
                <a:lnTo>
                  <a:pt x="118180" y="4602527"/>
                </a:lnTo>
                <a:lnTo>
                  <a:pt x="128299" y="4650595"/>
                </a:lnTo>
                <a:lnTo>
                  <a:pt x="138820" y="4698676"/>
                </a:lnTo>
                <a:lnTo>
                  <a:pt x="149743" y="4746765"/>
                </a:lnTo>
                <a:lnTo>
                  <a:pt x="161064" y="4794855"/>
                </a:lnTo>
                <a:lnTo>
                  <a:pt x="172784" y="4842942"/>
                </a:lnTo>
                <a:lnTo>
                  <a:pt x="184900" y="4891020"/>
                </a:lnTo>
                <a:lnTo>
                  <a:pt x="197411" y="4939084"/>
                </a:lnTo>
                <a:lnTo>
                  <a:pt x="210315" y="4987129"/>
                </a:lnTo>
                <a:lnTo>
                  <a:pt x="223611" y="5035148"/>
                </a:lnTo>
                <a:lnTo>
                  <a:pt x="237297" y="5083137"/>
                </a:lnTo>
                <a:lnTo>
                  <a:pt x="251372" y="5131090"/>
                </a:lnTo>
                <a:lnTo>
                  <a:pt x="265835" y="5179003"/>
                </a:lnTo>
                <a:lnTo>
                  <a:pt x="280683" y="5226868"/>
                </a:lnTo>
                <a:lnTo>
                  <a:pt x="295916" y="5274682"/>
                </a:lnTo>
                <a:lnTo>
                  <a:pt x="311531" y="5322439"/>
                </a:lnTo>
                <a:lnTo>
                  <a:pt x="327528" y="5370132"/>
                </a:lnTo>
                <a:lnTo>
                  <a:pt x="343905" y="5417758"/>
                </a:lnTo>
                <a:lnTo>
                  <a:pt x="360659" y="5465310"/>
                </a:lnTo>
                <a:lnTo>
                  <a:pt x="377791" y="5512784"/>
                </a:lnTo>
                <a:lnTo>
                  <a:pt x="395297" y="5560173"/>
                </a:lnTo>
                <a:lnTo>
                  <a:pt x="413177" y="5607473"/>
                </a:lnTo>
                <a:lnTo>
                  <a:pt x="431430" y="5654678"/>
                </a:lnTo>
                <a:lnTo>
                  <a:pt x="450053" y="5701782"/>
                </a:lnTo>
                <a:lnTo>
                  <a:pt x="469045" y="5748781"/>
                </a:lnTo>
                <a:lnTo>
                  <a:pt x="488405" y="5795668"/>
                </a:lnTo>
                <a:lnTo>
                  <a:pt x="508131" y="5842439"/>
                </a:lnTo>
                <a:lnTo>
                  <a:pt x="528222" y="5889088"/>
                </a:lnTo>
                <a:lnTo>
                  <a:pt x="548676" y="5935609"/>
                </a:lnTo>
                <a:lnTo>
                  <a:pt x="569491" y="5981998"/>
                </a:lnTo>
                <a:lnTo>
                  <a:pt x="590666" y="6028249"/>
                </a:lnTo>
                <a:lnTo>
                  <a:pt x="612200" y="6074357"/>
                </a:lnTo>
                <a:lnTo>
                  <a:pt x="634091" y="6120315"/>
                </a:lnTo>
                <a:lnTo>
                  <a:pt x="656338" y="6166120"/>
                </a:lnTo>
                <a:lnTo>
                  <a:pt x="678938" y="6211764"/>
                </a:lnTo>
                <a:lnTo>
                  <a:pt x="701891" y="6257244"/>
                </a:lnTo>
                <a:lnTo>
                  <a:pt x="725195" y="6302553"/>
                </a:lnTo>
                <a:lnTo>
                  <a:pt x="748848" y="6347687"/>
                </a:lnTo>
                <a:lnTo>
                  <a:pt x="772850" y="6392639"/>
                </a:lnTo>
                <a:lnTo>
                  <a:pt x="797198" y="6437405"/>
                </a:lnTo>
                <a:lnTo>
                  <a:pt x="821891" y="6481979"/>
                </a:lnTo>
                <a:lnTo>
                  <a:pt x="846927" y="6526356"/>
                </a:lnTo>
                <a:lnTo>
                  <a:pt x="872305" y="6570529"/>
                </a:lnTo>
                <a:lnTo>
                  <a:pt x="898023" y="6614495"/>
                </a:lnTo>
                <a:lnTo>
                  <a:pt x="924081" y="6658247"/>
                </a:lnTo>
                <a:lnTo>
                  <a:pt x="950475" y="6701781"/>
                </a:lnTo>
                <a:lnTo>
                  <a:pt x="977206" y="6745090"/>
                </a:lnTo>
                <a:lnTo>
                  <a:pt x="1004271" y="6788169"/>
                </a:lnTo>
                <a:lnTo>
                  <a:pt x="1031669" y="6831014"/>
                </a:lnTo>
                <a:lnTo>
                  <a:pt x="1059398" y="6873618"/>
                </a:lnTo>
                <a:lnTo>
                  <a:pt x="1087456" y="6915976"/>
                </a:lnTo>
                <a:lnTo>
                  <a:pt x="1115844" y="6958083"/>
                </a:lnTo>
                <a:lnTo>
                  <a:pt x="1144557" y="6999934"/>
                </a:lnTo>
                <a:lnTo>
                  <a:pt x="1173597" y="7041522"/>
                </a:lnTo>
                <a:lnTo>
                  <a:pt x="1202959" y="7082843"/>
                </a:lnTo>
                <a:lnTo>
                  <a:pt x="1232644" y="7123892"/>
                </a:lnTo>
                <a:lnTo>
                  <a:pt x="1262650" y="7164662"/>
                </a:lnTo>
                <a:lnTo>
                  <a:pt x="1292975" y="7205149"/>
                </a:lnTo>
                <a:lnTo>
                  <a:pt x="1323618" y="7245347"/>
                </a:lnTo>
                <a:lnTo>
                  <a:pt x="1354577" y="7285250"/>
                </a:lnTo>
                <a:lnTo>
                  <a:pt x="1385850" y="7324854"/>
                </a:lnTo>
                <a:lnTo>
                  <a:pt x="1417437" y="7364153"/>
                </a:lnTo>
                <a:lnTo>
                  <a:pt x="1449335" y="7403142"/>
                </a:lnTo>
                <a:lnTo>
                  <a:pt x="1481543" y="7441814"/>
                </a:lnTo>
                <a:lnTo>
                  <a:pt x="1514060" y="7480166"/>
                </a:lnTo>
                <a:lnTo>
                  <a:pt x="1546884" y="7518190"/>
                </a:lnTo>
                <a:lnTo>
                  <a:pt x="1580014" y="7555883"/>
                </a:lnTo>
                <a:lnTo>
                  <a:pt x="1613448" y="7593239"/>
                </a:lnTo>
                <a:lnTo>
                  <a:pt x="1647184" y="7630251"/>
                </a:lnTo>
                <a:lnTo>
                  <a:pt x="1681221" y="7666916"/>
                </a:lnTo>
                <a:lnTo>
                  <a:pt x="1715558" y="7703227"/>
                </a:lnTo>
                <a:lnTo>
                  <a:pt x="1725523" y="7713571"/>
                </a:lnTo>
                <a:lnTo>
                  <a:pt x="3727581" y="7713571"/>
                </a:lnTo>
                <a:lnTo>
                  <a:pt x="3727581" y="2147"/>
                </a:lnTo>
                <a:lnTo>
                  <a:pt x="3663134" y="633"/>
                </a:lnTo>
                <a:lnTo>
                  <a:pt x="3613474" y="68"/>
                </a:lnTo>
                <a:lnTo>
                  <a:pt x="3564031" y="0"/>
                </a:lnTo>
                <a:close/>
              </a:path>
            </a:pathLst>
          </a:custGeom>
          <a:solidFill>
            <a:schemeClr val="accent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TextBox 3">
            <a:extLst>
              <a:ext uri="{FF2B5EF4-FFF2-40B4-BE49-F238E27FC236}">
                <a16:creationId xmlns:a16="http://schemas.microsoft.com/office/drawing/2014/main" id="{97AAB58E-5439-8C19-B4EE-BC52D4E67EDD}"/>
              </a:ext>
            </a:extLst>
          </p:cNvPr>
          <p:cNvSpPr txBox="1"/>
          <p:nvPr/>
        </p:nvSpPr>
        <p:spPr>
          <a:xfrm>
            <a:off x="4418120" y="3842729"/>
            <a:ext cx="12530245" cy="3170099"/>
          </a:xfrm>
          <a:prstGeom prst="rect">
            <a:avLst/>
          </a:prstGeom>
          <a:noFill/>
        </p:spPr>
        <p:txBody>
          <a:bodyPr wrap="square" rtlCol="0">
            <a:spAutoFit/>
          </a:bodyPr>
          <a:lstStyle/>
          <a:p>
            <a:pPr marL="685800" indent="-685800">
              <a:buFont typeface="Arial" panose="020B0604020202020204" pitchFamily="34" charset="0"/>
              <a:buChar char="•"/>
            </a:pPr>
            <a:r>
              <a:rPr lang="en-US" sz="4000" dirty="0">
                <a:latin typeface="Barlow" pitchFamily="2" charset="77"/>
              </a:rPr>
              <a:t>Real Time Video Segmentation</a:t>
            </a:r>
          </a:p>
          <a:p>
            <a:pPr marL="685800" indent="-685800">
              <a:buFont typeface="Arial" panose="020B0604020202020204" pitchFamily="34" charset="0"/>
              <a:buChar char="•"/>
            </a:pPr>
            <a:r>
              <a:rPr lang="en-US" sz="4000" dirty="0">
                <a:latin typeface="Barlow" pitchFamily="2" charset="77"/>
              </a:rPr>
              <a:t>IOT implementation of Real Time Segmentation for Colonoscopy</a:t>
            </a:r>
          </a:p>
          <a:p>
            <a:pPr marL="685800" indent="-685800">
              <a:buFont typeface="Arial" panose="020B0604020202020204" pitchFamily="34" charset="0"/>
              <a:buChar char="•"/>
            </a:pPr>
            <a:r>
              <a:rPr lang="en-US" sz="4000" dirty="0">
                <a:latin typeface="Barlow" pitchFamily="2" charset="77"/>
              </a:rPr>
              <a:t>Further Research For Better Results</a:t>
            </a:r>
          </a:p>
          <a:p>
            <a:pPr marL="685800" indent="-685800">
              <a:buFont typeface="Arial" panose="020B0604020202020204" pitchFamily="34" charset="0"/>
              <a:buChar char="•"/>
            </a:pPr>
            <a:r>
              <a:rPr lang="en-US" sz="4000" dirty="0">
                <a:latin typeface="Barlow" pitchFamily="2" charset="77"/>
              </a:rPr>
              <a:t>Implementation for Automated Surgery</a:t>
            </a:r>
          </a:p>
        </p:txBody>
      </p:sp>
    </p:spTree>
    <p:extLst>
      <p:ext uri="{BB962C8B-B14F-4D97-AF65-F5344CB8AC3E}">
        <p14:creationId xmlns:p14="http://schemas.microsoft.com/office/powerpoint/2010/main" val="1791022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3"/>
          <p:cNvSpPr txBox="1">
            <a:spLocks noGrp="1"/>
          </p:cNvSpPr>
          <p:nvPr>
            <p:ph type="title"/>
          </p:nvPr>
        </p:nvSpPr>
        <p:spPr>
          <a:xfrm>
            <a:off x="2919147" y="2500312"/>
            <a:ext cx="5513653" cy="1282065"/>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8250">
                <a:solidFill>
                  <a:srgbClr val="FFFFFF"/>
                </a:solidFill>
              </a:rPr>
              <a:t>Thank you.</a:t>
            </a:r>
            <a:endParaRPr sz="8250"/>
          </a:p>
        </p:txBody>
      </p:sp>
      <p:sp>
        <p:nvSpPr>
          <p:cNvPr id="274" name="Google Shape;274;p13"/>
          <p:cNvSpPr/>
          <p:nvPr/>
        </p:nvSpPr>
        <p:spPr>
          <a:xfrm>
            <a:off x="0" y="-539700"/>
            <a:ext cx="19506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13"/>
          <p:cNvSpPr txBox="1"/>
          <p:nvPr/>
        </p:nvSpPr>
        <p:spPr>
          <a:xfrm>
            <a:off x="183525" y="-465150"/>
            <a:ext cx="17670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END SLIDE</a:t>
            </a:r>
            <a:endParaRPr sz="2450" b="1" i="0" u="none" strike="noStrike" cap="none">
              <a:solidFill>
                <a:srgbClr val="FFFFFF"/>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2"/>
          <p:cNvSpPr txBox="1">
            <a:spLocks noGrp="1"/>
          </p:cNvSpPr>
          <p:nvPr>
            <p:ph type="title"/>
          </p:nvPr>
        </p:nvSpPr>
        <p:spPr>
          <a:xfrm>
            <a:off x="906434" y="538247"/>
            <a:ext cx="18672483" cy="1120163"/>
          </a:xfrm>
          <a:prstGeom prst="rect">
            <a:avLst/>
          </a:prstGeom>
          <a:noFill/>
          <a:ln>
            <a:noFill/>
          </a:ln>
        </p:spPr>
        <p:txBody>
          <a:bodyPr spcFirstLastPara="1" wrap="square" lIns="0" tIns="12050" rIns="0" bIns="0" anchor="t" anchorCtr="0">
            <a:spAutoFit/>
          </a:bodyPr>
          <a:lstStyle/>
          <a:p>
            <a:pPr algn="ctr"/>
            <a:r>
              <a:rPr lang="en-IN" sz="7200" b="1" dirty="0">
                <a:solidFill>
                  <a:schemeClr val="tx1"/>
                </a:solidFill>
              </a:rPr>
              <a:t>Problem Statement</a:t>
            </a:r>
            <a:endParaRPr lang="en-GB" sz="7200" b="1" dirty="0">
              <a:solidFill>
                <a:schemeClr val="tx1"/>
              </a:solidFill>
            </a:endParaRPr>
          </a:p>
        </p:txBody>
      </p:sp>
      <p:grpSp>
        <p:nvGrpSpPr>
          <p:cNvPr id="68" name="Google Shape;68;p2"/>
          <p:cNvGrpSpPr/>
          <p:nvPr/>
        </p:nvGrpSpPr>
        <p:grpSpPr>
          <a:xfrm>
            <a:off x="-7965" y="2570836"/>
            <a:ext cx="20104100" cy="9655708"/>
            <a:chOff x="0" y="3378736"/>
            <a:chExt cx="20104100" cy="7929820"/>
          </a:xfrm>
          <a:solidFill>
            <a:srgbClr val="0070C0"/>
          </a:solidFill>
        </p:grpSpPr>
        <p:sp>
          <p:nvSpPr>
            <p:cNvPr id="69" name="Google Shape;69;p2"/>
            <p:cNvSpPr/>
            <p:nvPr/>
          </p:nvSpPr>
          <p:spPr>
            <a:xfrm>
              <a:off x="0" y="4552156"/>
              <a:ext cx="20104100" cy="6756400"/>
            </a:xfrm>
            <a:custGeom>
              <a:avLst/>
              <a:gdLst/>
              <a:ahLst/>
              <a:cxnLst/>
              <a:rect l="l" t="t" r="r" b="b"/>
              <a:pathLst>
                <a:path w="20104100" h="6756400" extrusionOk="0">
                  <a:moveTo>
                    <a:pt x="11169724" y="88900"/>
                  </a:moveTo>
                  <a:lnTo>
                    <a:pt x="8379983" y="88900"/>
                  </a:lnTo>
                  <a:lnTo>
                    <a:pt x="8330241" y="101600"/>
                  </a:lnTo>
                  <a:lnTo>
                    <a:pt x="8280803" y="101600"/>
                  </a:lnTo>
                  <a:lnTo>
                    <a:pt x="8182869" y="127000"/>
                  </a:lnTo>
                  <a:lnTo>
                    <a:pt x="8134391" y="127000"/>
                  </a:lnTo>
                  <a:lnTo>
                    <a:pt x="8038457" y="152400"/>
                  </a:lnTo>
                  <a:lnTo>
                    <a:pt x="7991018" y="152400"/>
                  </a:lnTo>
                  <a:lnTo>
                    <a:pt x="7850917" y="190500"/>
                  </a:lnTo>
                  <a:lnTo>
                    <a:pt x="7804984" y="190500"/>
                  </a:lnTo>
                  <a:lnTo>
                    <a:pt x="7759449" y="203200"/>
                  </a:lnTo>
                  <a:lnTo>
                    <a:pt x="7452577" y="292100"/>
                  </a:lnTo>
                  <a:lnTo>
                    <a:pt x="7410538" y="292100"/>
                  </a:lnTo>
                  <a:lnTo>
                    <a:pt x="7368975" y="304800"/>
                  </a:lnTo>
                  <a:lnTo>
                    <a:pt x="7327896" y="330200"/>
                  </a:lnTo>
                  <a:lnTo>
                    <a:pt x="7168599" y="381000"/>
                  </a:lnTo>
                  <a:lnTo>
                    <a:pt x="7017746" y="431800"/>
                  </a:lnTo>
                  <a:lnTo>
                    <a:pt x="6981417" y="457200"/>
                  </a:lnTo>
                  <a:lnTo>
                    <a:pt x="6875890" y="495300"/>
                  </a:lnTo>
                  <a:lnTo>
                    <a:pt x="6841896" y="520700"/>
                  </a:lnTo>
                  <a:lnTo>
                    <a:pt x="6808508" y="533400"/>
                  </a:lnTo>
                  <a:lnTo>
                    <a:pt x="6743584" y="558800"/>
                  </a:lnTo>
                  <a:lnTo>
                    <a:pt x="6712064" y="584200"/>
                  </a:lnTo>
                  <a:lnTo>
                    <a:pt x="6664277" y="596900"/>
                  </a:lnTo>
                  <a:lnTo>
                    <a:pt x="6616249" y="622300"/>
                  </a:lnTo>
                  <a:lnTo>
                    <a:pt x="6567995" y="635000"/>
                  </a:lnTo>
                  <a:lnTo>
                    <a:pt x="6519531" y="660400"/>
                  </a:lnTo>
                  <a:lnTo>
                    <a:pt x="6470873" y="673100"/>
                  </a:lnTo>
                  <a:lnTo>
                    <a:pt x="6373035" y="723900"/>
                  </a:lnTo>
                  <a:lnTo>
                    <a:pt x="6323886" y="736600"/>
                  </a:lnTo>
                  <a:lnTo>
                    <a:pt x="6225209" y="787400"/>
                  </a:lnTo>
                  <a:lnTo>
                    <a:pt x="6175712" y="800100"/>
                  </a:lnTo>
                  <a:lnTo>
                    <a:pt x="5977025" y="901700"/>
                  </a:lnTo>
                  <a:lnTo>
                    <a:pt x="5927258" y="914400"/>
                  </a:lnTo>
                  <a:lnTo>
                    <a:pt x="5333958" y="1219200"/>
                  </a:lnTo>
                  <a:lnTo>
                    <a:pt x="5285316" y="1257300"/>
                  </a:lnTo>
                  <a:lnTo>
                    <a:pt x="4998121" y="1409700"/>
                  </a:lnTo>
                  <a:lnTo>
                    <a:pt x="4951178" y="1447800"/>
                  </a:lnTo>
                  <a:lnTo>
                    <a:pt x="4766612" y="1549400"/>
                  </a:lnTo>
                  <a:lnTo>
                    <a:pt x="4721350" y="1587500"/>
                  </a:lnTo>
                  <a:lnTo>
                    <a:pt x="4587927" y="1663700"/>
                  </a:lnTo>
                  <a:lnTo>
                    <a:pt x="4544292" y="1701800"/>
                  </a:lnTo>
                  <a:lnTo>
                    <a:pt x="4416124" y="1778000"/>
                  </a:lnTo>
                  <a:lnTo>
                    <a:pt x="4374365" y="1816100"/>
                  </a:lnTo>
                  <a:lnTo>
                    <a:pt x="4333115" y="1841500"/>
                  </a:lnTo>
                  <a:lnTo>
                    <a:pt x="4252201" y="1892300"/>
                  </a:lnTo>
                  <a:lnTo>
                    <a:pt x="4212568" y="1930400"/>
                  </a:lnTo>
                  <a:lnTo>
                    <a:pt x="4135031" y="1981200"/>
                  </a:lnTo>
                  <a:lnTo>
                    <a:pt x="4097157" y="2006600"/>
                  </a:lnTo>
                  <a:lnTo>
                    <a:pt x="4059900" y="2032000"/>
                  </a:lnTo>
                  <a:lnTo>
                    <a:pt x="4023277" y="2070100"/>
                  </a:lnTo>
                  <a:lnTo>
                    <a:pt x="3987302" y="2095500"/>
                  </a:lnTo>
                  <a:lnTo>
                    <a:pt x="3951992" y="2120900"/>
                  </a:lnTo>
                  <a:lnTo>
                    <a:pt x="3917361" y="2146300"/>
                  </a:lnTo>
                  <a:lnTo>
                    <a:pt x="3883426" y="2171700"/>
                  </a:lnTo>
                  <a:lnTo>
                    <a:pt x="3850202" y="2197100"/>
                  </a:lnTo>
                  <a:lnTo>
                    <a:pt x="3817705" y="2235200"/>
                  </a:lnTo>
                  <a:lnTo>
                    <a:pt x="3785950" y="2260600"/>
                  </a:lnTo>
                  <a:lnTo>
                    <a:pt x="3754953" y="2286000"/>
                  </a:lnTo>
                  <a:lnTo>
                    <a:pt x="3724729" y="2311400"/>
                  </a:lnTo>
                  <a:lnTo>
                    <a:pt x="3695295" y="2336800"/>
                  </a:lnTo>
                  <a:lnTo>
                    <a:pt x="3666666" y="2362200"/>
                  </a:lnTo>
                  <a:lnTo>
                    <a:pt x="3611884" y="2413000"/>
                  </a:lnTo>
                  <a:lnTo>
                    <a:pt x="3560508" y="2463800"/>
                  </a:lnTo>
                  <a:lnTo>
                    <a:pt x="3512664" y="2514600"/>
                  </a:lnTo>
                  <a:lnTo>
                    <a:pt x="3472000" y="2552700"/>
                  </a:lnTo>
                  <a:lnTo>
                    <a:pt x="3430614" y="2578100"/>
                  </a:lnTo>
                  <a:lnTo>
                    <a:pt x="3388554" y="2616200"/>
                  </a:lnTo>
                  <a:lnTo>
                    <a:pt x="3302612" y="2667000"/>
                  </a:lnTo>
                  <a:lnTo>
                    <a:pt x="3214566" y="2743200"/>
                  </a:lnTo>
                  <a:lnTo>
                    <a:pt x="3169877" y="2768600"/>
                  </a:lnTo>
                  <a:lnTo>
                    <a:pt x="3124809" y="2806700"/>
                  </a:lnTo>
                  <a:lnTo>
                    <a:pt x="3079412" y="2832100"/>
                  </a:lnTo>
                  <a:lnTo>
                    <a:pt x="3033734" y="2870200"/>
                  </a:lnTo>
                  <a:lnTo>
                    <a:pt x="2987825" y="2895600"/>
                  </a:lnTo>
                  <a:lnTo>
                    <a:pt x="2941733" y="2933700"/>
                  </a:lnTo>
                  <a:lnTo>
                    <a:pt x="2895508" y="2959100"/>
                  </a:lnTo>
                  <a:lnTo>
                    <a:pt x="2849199" y="2997200"/>
                  </a:lnTo>
                  <a:lnTo>
                    <a:pt x="2802855" y="3022600"/>
                  </a:lnTo>
                  <a:lnTo>
                    <a:pt x="2756525" y="3060700"/>
                  </a:lnTo>
                  <a:lnTo>
                    <a:pt x="2710259" y="3086100"/>
                  </a:lnTo>
                  <a:lnTo>
                    <a:pt x="2664104" y="3124200"/>
                  </a:lnTo>
                  <a:lnTo>
                    <a:pt x="2618111" y="3149600"/>
                  </a:lnTo>
                  <a:lnTo>
                    <a:pt x="2572328" y="3187700"/>
                  </a:lnTo>
                  <a:lnTo>
                    <a:pt x="2481589" y="3238500"/>
                  </a:lnTo>
                  <a:lnTo>
                    <a:pt x="2436732" y="3276600"/>
                  </a:lnTo>
                  <a:lnTo>
                    <a:pt x="2348286" y="3327400"/>
                  </a:lnTo>
                  <a:lnTo>
                    <a:pt x="2261860" y="3378200"/>
                  </a:lnTo>
                  <a:lnTo>
                    <a:pt x="2219526" y="3416300"/>
                  </a:lnTo>
                  <a:lnTo>
                    <a:pt x="2177845" y="3441700"/>
                  </a:lnTo>
                  <a:lnTo>
                    <a:pt x="2136865" y="3467100"/>
                  </a:lnTo>
                  <a:lnTo>
                    <a:pt x="2096636" y="3492500"/>
                  </a:lnTo>
                  <a:lnTo>
                    <a:pt x="2057206" y="3517900"/>
                  </a:lnTo>
                  <a:lnTo>
                    <a:pt x="2018624" y="3530600"/>
                  </a:lnTo>
                  <a:lnTo>
                    <a:pt x="1980940" y="3556000"/>
                  </a:lnTo>
                  <a:lnTo>
                    <a:pt x="1944202" y="3581400"/>
                  </a:lnTo>
                  <a:lnTo>
                    <a:pt x="1908460" y="3606800"/>
                  </a:lnTo>
                  <a:lnTo>
                    <a:pt x="1873763" y="3619500"/>
                  </a:lnTo>
                  <a:lnTo>
                    <a:pt x="1840160" y="3644900"/>
                  </a:lnTo>
                  <a:lnTo>
                    <a:pt x="1807699" y="3657600"/>
                  </a:lnTo>
                  <a:lnTo>
                    <a:pt x="1776431" y="3683000"/>
                  </a:lnTo>
                  <a:lnTo>
                    <a:pt x="1746404" y="3695700"/>
                  </a:lnTo>
                  <a:lnTo>
                    <a:pt x="1701345" y="3721100"/>
                  </a:lnTo>
                  <a:lnTo>
                    <a:pt x="1609591" y="3771900"/>
                  </a:lnTo>
                  <a:lnTo>
                    <a:pt x="1562940" y="3784600"/>
                  </a:lnTo>
                  <a:lnTo>
                    <a:pt x="1420141" y="3860800"/>
                  </a:lnTo>
                  <a:lnTo>
                    <a:pt x="1371665" y="3873500"/>
                  </a:lnTo>
                  <a:lnTo>
                    <a:pt x="1322785" y="3898900"/>
                  </a:lnTo>
                  <a:lnTo>
                    <a:pt x="1273524" y="3911600"/>
                  </a:lnTo>
                  <a:lnTo>
                    <a:pt x="1223903" y="3937000"/>
                  </a:lnTo>
                  <a:lnTo>
                    <a:pt x="1173942" y="3949700"/>
                  </a:lnTo>
                  <a:lnTo>
                    <a:pt x="1123664" y="3975100"/>
                  </a:lnTo>
                  <a:lnTo>
                    <a:pt x="1073090" y="3987800"/>
                  </a:lnTo>
                  <a:lnTo>
                    <a:pt x="1022240" y="4013200"/>
                  </a:lnTo>
                  <a:lnTo>
                    <a:pt x="919800" y="4038600"/>
                  </a:lnTo>
                  <a:lnTo>
                    <a:pt x="868253" y="4064000"/>
                  </a:lnTo>
                  <a:lnTo>
                    <a:pt x="240966" y="4216400"/>
                  </a:lnTo>
                  <a:lnTo>
                    <a:pt x="188612" y="4216400"/>
                  </a:lnTo>
                  <a:lnTo>
                    <a:pt x="84187" y="4241800"/>
                  </a:lnTo>
                  <a:lnTo>
                    <a:pt x="32158" y="4241800"/>
                  </a:lnTo>
                  <a:lnTo>
                    <a:pt x="0" y="4254500"/>
                  </a:lnTo>
                  <a:lnTo>
                    <a:pt x="0" y="6756400"/>
                  </a:lnTo>
                  <a:lnTo>
                    <a:pt x="7430075" y="6756400"/>
                  </a:lnTo>
                  <a:lnTo>
                    <a:pt x="7470129" y="6743700"/>
                  </a:lnTo>
                  <a:lnTo>
                    <a:pt x="7532500" y="6705600"/>
                  </a:lnTo>
                  <a:lnTo>
                    <a:pt x="7591357" y="6667500"/>
                  </a:lnTo>
                  <a:lnTo>
                    <a:pt x="7680303" y="6616700"/>
                  </a:lnTo>
                  <a:lnTo>
                    <a:pt x="7771787" y="6565900"/>
                  </a:lnTo>
                  <a:lnTo>
                    <a:pt x="7913264" y="6489700"/>
                  </a:lnTo>
                  <a:lnTo>
                    <a:pt x="8010076" y="6438900"/>
                  </a:lnTo>
                  <a:lnTo>
                    <a:pt x="8059142" y="6426200"/>
                  </a:lnTo>
                  <a:lnTo>
                    <a:pt x="8158452" y="6375400"/>
                  </a:lnTo>
                  <a:lnTo>
                    <a:pt x="8208636" y="6362700"/>
                  </a:lnTo>
                  <a:lnTo>
                    <a:pt x="8259135" y="6337300"/>
                  </a:lnTo>
                  <a:lnTo>
                    <a:pt x="8309919" y="6324600"/>
                  </a:lnTo>
                  <a:lnTo>
                    <a:pt x="8360959" y="6299200"/>
                  </a:lnTo>
                  <a:lnTo>
                    <a:pt x="8412227" y="6286500"/>
                  </a:lnTo>
                  <a:lnTo>
                    <a:pt x="8463692" y="6261100"/>
                  </a:lnTo>
                  <a:lnTo>
                    <a:pt x="8515326" y="6248400"/>
                  </a:lnTo>
                  <a:lnTo>
                    <a:pt x="8567099" y="6223000"/>
                  </a:lnTo>
                  <a:lnTo>
                    <a:pt x="8722967" y="6184900"/>
                  </a:lnTo>
                  <a:lnTo>
                    <a:pt x="8775009" y="6159500"/>
                  </a:lnTo>
                  <a:lnTo>
                    <a:pt x="9086114" y="6083300"/>
                  </a:lnTo>
                  <a:lnTo>
                    <a:pt x="9137502" y="6083300"/>
                  </a:lnTo>
                  <a:lnTo>
                    <a:pt x="9290294" y="6045200"/>
                  </a:lnTo>
                  <a:lnTo>
                    <a:pt x="9340669" y="6045200"/>
                  </a:lnTo>
                  <a:lnTo>
                    <a:pt x="9390719" y="6032500"/>
                  </a:lnTo>
                  <a:lnTo>
                    <a:pt x="9440412" y="6032500"/>
                  </a:lnTo>
                  <a:lnTo>
                    <a:pt x="9489722" y="6019800"/>
                  </a:lnTo>
                  <a:lnTo>
                    <a:pt x="9538618" y="6019800"/>
                  </a:lnTo>
                  <a:lnTo>
                    <a:pt x="9587072" y="6007100"/>
                  </a:lnTo>
                  <a:lnTo>
                    <a:pt x="9682534" y="6007100"/>
                  </a:lnTo>
                  <a:lnTo>
                    <a:pt x="9729485" y="5994400"/>
                  </a:lnTo>
                  <a:lnTo>
                    <a:pt x="20104099" y="5994400"/>
                  </a:lnTo>
                  <a:lnTo>
                    <a:pt x="20104099" y="2819400"/>
                  </a:lnTo>
                  <a:lnTo>
                    <a:pt x="20089428" y="2819400"/>
                  </a:lnTo>
                  <a:lnTo>
                    <a:pt x="19991274" y="2794000"/>
                  </a:lnTo>
                  <a:lnTo>
                    <a:pt x="19943619" y="2794000"/>
                  </a:lnTo>
                  <a:lnTo>
                    <a:pt x="19897049" y="2781300"/>
                  </a:lnTo>
                  <a:lnTo>
                    <a:pt x="19851668" y="2781300"/>
                  </a:lnTo>
                  <a:lnTo>
                    <a:pt x="19807579" y="2768600"/>
                  </a:lnTo>
                  <a:lnTo>
                    <a:pt x="19723690" y="2768600"/>
                  </a:lnTo>
                  <a:lnTo>
                    <a:pt x="19684098" y="2755900"/>
                  </a:lnTo>
                  <a:lnTo>
                    <a:pt x="19403440" y="2755900"/>
                  </a:lnTo>
                  <a:lnTo>
                    <a:pt x="19351145" y="2743200"/>
                  </a:lnTo>
                  <a:lnTo>
                    <a:pt x="19192976" y="2743200"/>
                  </a:lnTo>
                  <a:lnTo>
                    <a:pt x="19139868" y="2730500"/>
                  </a:lnTo>
                  <a:lnTo>
                    <a:pt x="19033150" y="2730500"/>
                  </a:lnTo>
                  <a:lnTo>
                    <a:pt x="18979566" y="2717800"/>
                  </a:lnTo>
                  <a:lnTo>
                    <a:pt x="18925850" y="2717800"/>
                  </a:lnTo>
                  <a:lnTo>
                    <a:pt x="18872014" y="2705100"/>
                  </a:lnTo>
                  <a:lnTo>
                    <a:pt x="18818071" y="2705100"/>
                  </a:lnTo>
                  <a:lnTo>
                    <a:pt x="18764034" y="2692400"/>
                  </a:lnTo>
                  <a:lnTo>
                    <a:pt x="18709916" y="2692400"/>
                  </a:lnTo>
                  <a:lnTo>
                    <a:pt x="18655730" y="2679700"/>
                  </a:lnTo>
                  <a:lnTo>
                    <a:pt x="18601489" y="2679700"/>
                  </a:lnTo>
                  <a:lnTo>
                    <a:pt x="18547205" y="2667000"/>
                  </a:lnTo>
                  <a:lnTo>
                    <a:pt x="18492891" y="2667000"/>
                  </a:lnTo>
                  <a:lnTo>
                    <a:pt x="18329903" y="2628900"/>
                  </a:lnTo>
                  <a:lnTo>
                    <a:pt x="18275601" y="2628900"/>
                  </a:lnTo>
                  <a:lnTo>
                    <a:pt x="18112954" y="2590800"/>
                  </a:lnTo>
                  <a:lnTo>
                    <a:pt x="18058868" y="2590800"/>
                  </a:lnTo>
                  <a:lnTo>
                    <a:pt x="17163154" y="2374900"/>
                  </a:lnTo>
                  <a:lnTo>
                    <a:pt x="17112596" y="2349500"/>
                  </a:lnTo>
                  <a:lnTo>
                    <a:pt x="16913677" y="2298700"/>
                  </a:lnTo>
                  <a:lnTo>
                    <a:pt x="16864839" y="2273300"/>
                  </a:lnTo>
                  <a:lnTo>
                    <a:pt x="16720677" y="2235200"/>
                  </a:lnTo>
                  <a:lnTo>
                    <a:pt x="16673448" y="2209800"/>
                  </a:lnTo>
                  <a:lnTo>
                    <a:pt x="16580307" y="2184400"/>
                  </a:lnTo>
                  <a:lnTo>
                    <a:pt x="16534420" y="2159000"/>
                  </a:lnTo>
                  <a:lnTo>
                    <a:pt x="16489007" y="2146300"/>
                  </a:lnTo>
                  <a:lnTo>
                    <a:pt x="16444079" y="2120900"/>
                  </a:lnTo>
                  <a:lnTo>
                    <a:pt x="16355733" y="2095500"/>
                  </a:lnTo>
                  <a:lnTo>
                    <a:pt x="16312340" y="2070100"/>
                  </a:lnTo>
                  <a:lnTo>
                    <a:pt x="16269485" y="2057400"/>
                  </a:lnTo>
                  <a:lnTo>
                    <a:pt x="16227180" y="2032000"/>
                  </a:lnTo>
                  <a:lnTo>
                    <a:pt x="16185438" y="2019300"/>
                  </a:lnTo>
                  <a:lnTo>
                    <a:pt x="16144272" y="1993900"/>
                  </a:lnTo>
                  <a:lnTo>
                    <a:pt x="16103696" y="1981200"/>
                  </a:lnTo>
                  <a:lnTo>
                    <a:pt x="16063721" y="1955800"/>
                  </a:lnTo>
                  <a:lnTo>
                    <a:pt x="16024361" y="1943100"/>
                  </a:lnTo>
                  <a:lnTo>
                    <a:pt x="15985629" y="1917700"/>
                  </a:lnTo>
                  <a:lnTo>
                    <a:pt x="15947538" y="1905000"/>
                  </a:lnTo>
                  <a:lnTo>
                    <a:pt x="15910099" y="1879600"/>
                  </a:lnTo>
                  <a:lnTo>
                    <a:pt x="15873328" y="1866900"/>
                  </a:lnTo>
                  <a:lnTo>
                    <a:pt x="15837235" y="1841500"/>
                  </a:lnTo>
                  <a:lnTo>
                    <a:pt x="15801834" y="1828800"/>
                  </a:lnTo>
                  <a:lnTo>
                    <a:pt x="15767139" y="1803400"/>
                  </a:lnTo>
                  <a:lnTo>
                    <a:pt x="15733161" y="1778000"/>
                  </a:lnTo>
                  <a:lnTo>
                    <a:pt x="15699914" y="1765300"/>
                  </a:lnTo>
                  <a:lnTo>
                    <a:pt x="15667411" y="1739900"/>
                  </a:lnTo>
                  <a:lnTo>
                    <a:pt x="15635664" y="1727200"/>
                  </a:lnTo>
                  <a:lnTo>
                    <a:pt x="15604687" y="1701800"/>
                  </a:lnTo>
                  <a:lnTo>
                    <a:pt x="15574491" y="1676400"/>
                  </a:lnTo>
                  <a:lnTo>
                    <a:pt x="15545092" y="1663700"/>
                  </a:lnTo>
                  <a:lnTo>
                    <a:pt x="15516500" y="1638300"/>
                  </a:lnTo>
                  <a:lnTo>
                    <a:pt x="15488729" y="1625600"/>
                  </a:lnTo>
                  <a:lnTo>
                    <a:pt x="15351477" y="1549400"/>
                  </a:lnTo>
                  <a:lnTo>
                    <a:pt x="15162384" y="1447800"/>
                  </a:lnTo>
                  <a:lnTo>
                    <a:pt x="15114141" y="1435100"/>
                  </a:lnTo>
                  <a:lnTo>
                    <a:pt x="14817905" y="1282700"/>
                  </a:lnTo>
                  <a:lnTo>
                    <a:pt x="14767568" y="1270000"/>
                  </a:lnTo>
                  <a:lnTo>
                    <a:pt x="14512813" y="1143000"/>
                  </a:lnTo>
                  <a:lnTo>
                    <a:pt x="14461372" y="1130300"/>
                  </a:lnTo>
                  <a:lnTo>
                    <a:pt x="14306389" y="1054100"/>
                  </a:lnTo>
                  <a:lnTo>
                    <a:pt x="14254567" y="1041400"/>
                  </a:lnTo>
                  <a:lnTo>
                    <a:pt x="14098865" y="965200"/>
                  </a:lnTo>
                  <a:lnTo>
                    <a:pt x="14046945" y="952500"/>
                  </a:lnTo>
                  <a:lnTo>
                    <a:pt x="13943182" y="901700"/>
                  </a:lnTo>
                  <a:lnTo>
                    <a:pt x="13891375" y="889000"/>
                  </a:lnTo>
                  <a:lnTo>
                    <a:pt x="13787997" y="838200"/>
                  </a:lnTo>
                  <a:lnTo>
                    <a:pt x="13736463" y="825500"/>
                  </a:lnTo>
                  <a:lnTo>
                    <a:pt x="13633789" y="774700"/>
                  </a:lnTo>
                  <a:lnTo>
                    <a:pt x="13582686" y="762000"/>
                  </a:lnTo>
                  <a:lnTo>
                    <a:pt x="13531763" y="736600"/>
                  </a:lnTo>
                  <a:lnTo>
                    <a:pt x="13481036" y="723900"/>
                  </a:lnTo>
                  <a:lnTo>
                    <a:pt x="13430524" y="698500"/>
                  </a:lnTo>
                  <a:lnTo>
                    <a:pt x="13380245" y="685800"/>
                  </a:lnTo>
                  <a:lnTo>
                    <a:pt x="13330217" y="660400"/>
                  </a:lnTo>
                  <a:lnTo>
                    <a:pt x="13280456" y="647700"/>
                  </a:lnTo>
                  <a:lnTo>
                    <a:pt x="13230981" y="622300"/>
                  </a:lnTo>
                  <a:lnTo>
                    <a:pt x="13132959" y="596900"/>
                  </a:lnTo>
                  <a:lnTo>
                    <a:pt x="13084447" y="571500"/>
                  </a:lnTo>
                  <a:lnTo>
                    <a:pt x="12988512" y="546100"/>
                  </a:lnTo>
                  <a:lnTo>
                    <a:pt x="12941124" y="520700"/>
                  </a:lnTo>
                  <a:lnTo>
                    <a:pt x="12801488" y="482600"/>
                  </a:lnTo>
                  <a:lnTo>
                    <a:pt x="12755846" y="457200"/>
                  </a:lnTo>
                  <a:lnTo>
                    <a:pt x="12535197" y="393700"/>
                  </a:lnTo>
                  <a:lnTo>
                    <a:pt x="12368820" y="342900"/>
                  </a:lnTo>
                  <a:lnTo>
                    <a:pt x="12289402" y="317500"/>
                  </a:lnTo>
                  <a:lnTo>
                    <a:pt x="12250698" y="317500"/>
                  </a:lnTo>
                  <a:lnTo>
                    <a:pt x="12175387" y="292100"/>
                  </a:lnTo>
                  <a:lnTo>
                    <a:pt x="12138816" y="279400"/>
                  </a:lnTo>
                  <a:lnTo>
                    <a:pt x="12102992" y="279400"/>
                  </a:lnTo>
                  <a:lnTo>
                    <a:pt x="12033654" y="254000"/>
                  </a:lnTo>
                  <a:lnTo>
                    <a:pt x="12000175" y="254000"/>
                  </a:lnTo>
                  <a:lnTo>
                    <a:pt x="11695655" y="177800"/>
                  </a:lnTo>
                  <a:lnTo>
                    <a:pt x="11644006" y="177800"/>
                  </a:lnTo>
                  <a:lnTo>
                    <a:pt x="11487697" y="139700"/>
                  </a:lnTo>
                  <a:lnTo>
                    <a:pt x="11435168" y="139700"/>
                  </a:lnTo>
                  <a:lnTo>
                    <a:pt x="11329525" y="114300"/>
                  </a:lnTo>
                  <a:lnTo>
                    <a:pt x="11276428" y="114300"/>
                  </a:lnTo>
                  <a:lnTo>
                    <a:pt x="11169724" y="88900"/>
                  </a:lnTo>
                  <a:close/>
                </a:path>
                <a:path w="20104100" h="6756400" extrusionOk="0">
                  <a:moveTo>
                    <a:pt x="20104099" y="5994400"/>
                  </a:moveTo>
                  <a:lnTo>
                    <a:pt x="10082523" y="5994400"/>
                  </a:lnTo>
                  <a:lnTo>
                    <a:pt x="10123394" y="6007100"/>
                  </a:lnTo>
                  <a:lnTo>
                    <a:pt x="10202645" y="6007100"/>
                  </a:lnTo>
                  <a:lnTo>
                    <a:pt x="10240966" y="6019800"/>
                  </a:lnTo>
                  <a:lnTo>
                    <a:pt x="10278378" y="6019800"/>
                  </a:lnTo>
                  <a:lnTo>
                    <a:pt x="10350362" y="6045200"/>
                  </a:lnTo>
                  <a:lnTo>
                    <a:pt x="10400930" y="6045200"/>
                  </a:lnTo>
                  <a:lnTo>
                    <a:pt x="10451925" y="6057900"/>
                  </a:lnTo>
                  <a:lnTo>
                    <a:pt x="10503325" y="6057900"/>
                  </a:lnTo>
                  <a:lnTo>
                    <a:pt x="10555106" y="6070600"/>
                  </a:lnTo>
                  <a:lnTo>
                    <a:pt x="10607246" y="6070600"/>
                  </a:lnTo>
                  <a:lnTo>
                    <a:pt x="10659724" y="6083300"/>
                  </a:lnTo>
                  <a:lnTo>
                    <a:pt x="10712517" y="6083300"/>
                  </a:lnTo>
                  <a:lnTo>
                    <a:pt x="10818957" y="6108700"/>
                  </a:lnTo>
                  <a:lnTo>
                    <a:pt x="10872560" y="6108700"/>
                  </a:lnTo>
                  <a:lnTo>
                    <a:pt x="11034634" y="6146800"/>
                  </a:lnTo>
                  <a:lnTo>
                    <a:pt x="11089005" y="6146800"/>
                  </a:lnTo>
                  <a:lnTo>
                    <a:pt x="11307630" y="6197600"/>
                  </a:lnTo>
                  <a:lnTo>
                    <a:pt x="11362459" y="6197600"/>
                  </a:lnTo>
                  <a:lnTo>
                    <a:pt x="12434518" y="6451600"/>
                  </a:lnTo>
                  <a:lnTo>
                    <a:pt x="12485176" y="6477000"/>
                  </a:lnTo>
                  <a:lnTo>
                    <a:pt x="12779011" y="6553200"/>
                  </a:lnTo>
                  <a:lnTo>
                    <a:pt x="12826090" y="6578600"/>
                  </a:lnTo>
                  <a:lnTo>
                    <a:pt x="13052030" y="6642100"/>
                  </a:lnTo>
                  <a:lnTo>
                    <a:pt x="13095171" y="6667500"/>
                  </a:lnTo>
                  <a:lnTo>
                    <a:pt x="13137577" y="6680200"/>
                  </a:lnTo>
                  <a:lnTo>
                    <a:pt x="13260167" y="6718300"/>
                  </a:lnTo>
                  <a:lnTo>
                    <a:pt x="13299412" y="6743700"/>
                  </a:lnTo>
                  <a:lnTo>
                    <a:pt x="13337811" y="6756400"/>
                  </a:lnTo>
                  <a:lnTo>
                    <a:pt x="20104099" y="6756400"/>
                  </a:lnTo>
                  <a:lnTo>
                    <a:pt x="20104099" y="5994400"/>
                  </a:lnTo>
                  <a:close/>
                </a:path>
                <a:path w="20104100" h="6756400" extrusionOk="0">
                  <a:moveTo>
                    <a:pt x="11062401" y="76200"/>
                  </a:moveTo>
                  <a:lnTo>
                    <a:pt x="8480341" y="76200"/>
                  </a:lnTo>
                  <a:lnTo>
                    <a:pt x="8430019" y="88900"/>
                  </a:lnTo>
                  <a:lnTo>
                    <a:pt x="11116136" y="88900"/>
                  </a:lnTo>
                  <a:lnTo>
                    <a:pt x="11062401" y="76200"/>
                  </a:lnTo>
                  <a:close/>
                </a:path>
                <a:path w="20104100" h="6756400" extrusionOk="0">
                  <a:moveTo>
                    <a:pt x="10954526" y="63500"/>
                  </a:moveTo>
                  <a:lnTo>
                    <a:pt x="8581807" y="63500"/>
                  </a:lnTo>
                  <a:lnTo>
                    <a:pt x="8530939" y="76200"/>
                  </a:lnTo>
                  <a:lnTo>
                    <a:pt x="11008528" y="76200"/>
                  </a:lnTo>
                  <a:lnTo>
                    <a:pt x="10954526" y="63500"/>
                  </a:lnTo>
                  <a:close/>
                </a:path>
                <a:path w="20104100" h="6756400" extrusionOk="0">
                  <a:moveTo>
                    <a:pt x="10846170" y="50800"/>
                  </a:moveTo>
                  <a:lnTo>
                    <a:pt x="8684312" y="50800"/>
                  </a:lnTo>
                  <a:lnTo>
                    <a:pt x="8632934" y="63500"/>
                  </a:lnTo>
                  <a:lnTo>
                    <a:pt x="10900404" y="63500"/>
                  </a:lnTo>
                  <a:lnTo>
                    <a:pt x="10846170" y="50800"/>
                  </a:lnTo>
                  <a:close/>
                </a:path>
                <a:path w="20104100" h="6756400" extrusionOk="0">
                  <a:moveTo>
                    <a:pt x="10737401" y="38100"/>
                  </a:moveTo>
                  <a:lnTo>
                    <a:pt x="8787787" y="38100"/>
                  </a:lnTo>
                  <a:lnTo>
                    <a:pt x="8735933" y="50800"/>
                  </a:lnTo>
                  <a:lnTo>
                    <a:pt x="10791833" y="50800"/>
                  </a:lnTo>
                  <a:lnTo>
                    <a:pt x="10737401" y="38100"/>
                  </a:lnTo>
                  <a:close/>
                </a:path>
                <a:path w="20104100" h="6756400" extrusionOk="0">
                  <a:moveTo>
                    <a:pt x="10573624" y="25400"/>
                  </a:moveTo>
                  <a:lnTo>
                    <a:pt x="8944668" y="25400"/>
                  </a:lnTo>
                  <a:lnTo>
                    <a:pt x="8892163" y="38100"/>
                  </a:lnTo>
                  <a:lnTo>
                    <a:pt x="10628288" y="38100"/>
                  </a:lnTo>
                  <a:lnTo>
                    <a:pt x="10573624" y="25400"/>
                  </a:lnTo>
                  <a:close/>
                </a:path>
                <a:path w="20104100" h="6756400" extrusionOk="0">
                  <a:moveTo>
                    <a:pt x="10409307" y="12700"/>
                  </a:moveTo>
                  <a:lnTo>
                    <a:pt x="9103342" y="12700"/>
                  </a:lnTo>
                  <a:lnTo>
                    <a:pt x="9050266" y="25400"/>
                  </a:lnTo>
                  <a:lnTo>
                    <a:pt x="10464125" y="25400"/>
                  </a:lnTo>
                  <a:lnTo>
                    <a:pt x="10409307" y="12700"/>
                  </a:lnTo>
                  <a:close/>
                </a:path>
                <a:path w="20104100" h="6756400" extrusionOk="0">
                  <a:moveTo>
                    <a:pt x="10134880" y="0"/>
                  </a:moveTo>
                  <a:lnTo>
                    <a:pt x="9371152" y="0"/>
                  </a:lnTo>
                  <a:lnTo>
                    <a:pt x="9317295" y="12700"/>
                  </a:lnTo>
                  <a:lnTo>
                    <a:pt x="10189782" y="12700"/>
                  </a:lnTo>
                  <a:lnTo>
                    <a:pt x="10134880" y="0"/>
                  </a:lnTo>
                  <a:close/>
                </a:path>
              </a:pathLst>
            </a:custGeom>
            <a:solidFill>
              <a:schemeClr val="accent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
          <p:nvSpPr>
            <p:cNvPr id="70" name="Google Shape;70;p2"/>
            <p:cNvSpPr/>
            <p:nvPr/>
          </p:nvSpPr>
          <p:spPr>
            <a:xfrm>
              <a:off x="3266101" y="3378736"/>
              <a:ext cx="13571897" cy="5969639"/>
            </a:xfrm>
            <a:custGeom>
              <a:avLst/>
              <a:gdLst/>
              <a:ahLst/>
              <a:cxnLst/>
              <a:rect l="l" t="t" r="r" b="b"/>
              <a:pathLst>
                <a:path w="11224894" h="6659880" extrusionOk="0">
                  <a:moveTo>
                    <a:pt x="11092405" y="0"/>
                  </a:moveTo>
                  <a:lnTo>
                    <a:pt x="132383" y="0"/>
                  </a:lnTo>
                  <a:lnTo>
                    <a:pt x="90538" y="6749"/>
                  </a:lnTo>
                  <a:lnTo>
                    <a:pt x="54197" y="25543"/>
                  </a:lnTo>
                  <a:lnTo>
                    <a:pt x="25540" y="54201"/>
                  </a:lnTo>
                  <a:lnTo>
                    <a:pt x="6748" y="90542"/>
                  </a:lnTo>
                  <a:lnTo>
                    <a:pt x="0" y="132383"/>
                  </a:lnTo>
                  <a:lnTo>
                    <a:pt x="0" y="6527099"/>
                  </a:lnTo>
                  <a:lnTo>
                    <a:pt x="6748" y="6568944"/>
                  </a:lnTo>
                  <a:lnTo>
                    <a:pt x="25540" y="6605285"/>
                  </a:lnTo>
                  <a:lnTo>
                    <a:pt x="54197" y="6633942"/>
                  </a:lnTo>
                  <a:lnTo>
                    <a:pt x="90538" y="6652734"/>
                  </a:lnTo>
                  <a:lnTo>
                    <a:pt x="132383" y="6659483"/>
                  </a:lnTo>
                  <a:lnTo>
                    <a:pt x="11092405" y="6659483"/>
                  </a:lnTo>
                  <a:lnTo>
                    <a:pt x="11134246" y="6652734"/>
                  </a:lnTo>
                  <a:lnTo>
                    <a:pt x="11170587" y="6633942"/>
                  </a:lnTo>
                  <a:lnTo>
                    <a:pt x="11199245" y="6605285"/>
                  </a:lnTo>
                  <a:lnTo>
                    <a:pt x="11218039" y="6568944"/>
                  </a:lnTo>
                  <a:lnTo>
                    <a:pt x="11224789" y="6527099"/>
                  </a:lnTo>
                  <a:lnTo>
                    <a:pt x="11224789" y="132383"/>
                  </a:lnTo>
                  <a:lnTo>
                    <a:pt x="11218039" y="90542"/>
                  </a:lnTo>
                  <a:lnTo>
                    <a:pt x="11199245" y="54201"/>
                  </a:lnTo>
                  <a:lnTo>
                    <a:pt x="11170587" y="25543"/>
                  </a:lnTo>
                  <a:lnTo>
                    <a:pt x="11134246" y="6749"/>
                  </a:lnTo>
                  <a:lnTo>
                    <a:pt x="11092405" y="0"/>
                  </a:lnTo>
                  <a:close/>
                </a:path>
              </a:pathLst>
            </a:custGeom>
            <a:solidFill>
              <a:schemeClr val="tx2">
                <a:lumMod val="20000"/>
                <a:lumOff val="80000"/>
              </a:scheme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72" name="Google Shape;72;p2"/>
          <p:cNvSpPr txBox="1"/>
          <p:nvPr/>
        </p:nvSpPr>
        <p:spPr>
          <a:xfrm>
            <a:off x="4805562" y="3737791"/>
            <a:ext cx="11050269" cy="5000723"/>
          </a:xfrm>
          <a:prstGeom prst="rect">
            <a:avLst/>
          </a:prstGeom>
          <a:noFill/>
          <a:ln>
            <a:noFill/>
          </a:ln>
        </p:spPr>
        <p:txBody>
          <a:bodyPr spcFirstLastPara="1" wrap="square" lIns="0" tIns="14600" rIns="0" bIns="0" anchor="t" anchorCtr="0">
            <a:spAutoFit/>
          </a:bodyPr>
          <a:lstStyle/>
          <a:p>
            <a:r>
              <a:rPr lang="en-IN" sz="3600" dirty="0">
                <a:solidFill>
                  <a:schemeClr val="tx1"/>
                </a:solidFill>
                <a:latin typeface="Calibri" panose="020F0502020204030204" pitchFamily="34" charset="0"/>
                <a:cs typeface="Calibri" panose="020F0502020204030204" pitchFamily="34" charset="0"/>
              </a:rPr>
              <a:t>To Classify and Further Segment Polyp Image </a:t>
            </a:r>
            <a:endParaRPr lang="en-GB" sz="3600" dirty="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sz="3600" dirty="0">
                <a:solidFill>
                  <a:schemeClr val="tx1"/>
                </a:solidFill>
                <a:latin typeface="Calibri" panose="020F0502020204030204" pitchFamily="34" charset="0"/>
                <a:cs typeface="Calibri" panose="020F0502020204030204" pitchFamily="34" charset="0"/>
              </a:rPr>
              <a:t>To aid Doctors in Decisions Regarding </a:t>
            </a:r>
          </a:p>
          <a:p>
            <a:r>
              <a:rPr lang="en-GB" sz="3600" dirty="0">
                <a:solidFill>
                  <a:schemeClr val="tx1"/>
                </a:solidFill>
                <a:latin typeface="Calibri" panose="020F0502020204030204" pitchFamily="34" charset="0"/>
                <a:cs typeface="Calibri" panose="020F0502020204030204" pitchFamily="34" charset="0"/>
              </a:rPr>
              <a:t>Treatment</a:t>
            </a:r>
          </a:p>
          <a:p>
            <a:pPr marL="285750" indent="-285750">
              <a:buFont typeface="Arial" panose="020B0604020202020204" pitchFamily="34" charset="0"/>
              <a:buChar char="•"/>
            </a:pPr>
            <a:r>
              <a:rPr lang="en-GB" sz="3600" dirty="0">
                <a:solidFill>
                  <a:schemeClr val="tx1"/>
                </a:solidFill>
                <a:latin typeface="Calibri" panose="020F0502020204030204" pitchFamily="34" charset="0"/>
                <a:cs typeface="Calibri" panose="020F0502020204030204" pitchFamily="34" charset="0"/>
              </a:rPr>
              <a:t>Help in Robot Surgeries</a:t>
            </a:r>
          </a:p>
          <a:p>
            <a:pPr marL="285750" indent="-285750">
              <a:buFont typeface="Arial" panose="020B0604020202020204" pitchFamily="34" charset="0"/>
              <a:buChar char="•"/>
            </a:pPr>
            <a:r>
              <a:rPr lang="en-GB" sz="3600" dirty="0">
                <a:solidFill>
                  <a:schemeClr val="tx1"/>
                </a:solidFill>
                <a:latin typeface="Calibri" panose="020F0502020204030204" pitchFamily="34" charset="0"/>
                <a:cs typeface="Calibri" panose="020F0502020204030204" pitchFamily="34" charset="0"/>
              </a:rPr>
              <a:t>Help To get a better Analysis of Polyp</a:t>
            </a:r>
          </a:p>
          <a:p>
            <a:endParaRPr lang="en-GB" sz="3600" dirty="0">
              <a:solidFill>
                <a:schemeClr val="tx1"/>
              </a:solidFill>
              <a:latin typeface="Calibri" panose="020F0502020204030204" pitchFamily="34" charset="0"/>
              <a:cs typeface="Calibri" panose="020F0502020204030204" pitchFamily="34" charset="0"/>
            </a:endParaRPr>
          </a:p>
          <a:p>
            <a:r>
              <a:rPr lang="en-GB" sz="3600" dirty="0">
                <a:solidFill>
                  <a:schemeClr val="tx1"/>
                </a:solidFill>
                <a:latin typeface="Calibri" panose="020F0502020204030204" pitchFamily="34" charset="0"/>
                <a:cs typeface="Calibri" panose="020F0502020204030204" pitchFamily="34" charset="0"/>
              </a:rPr>
              <a:t>Automatic detection of more polyps at an early</a:t>
            </a:r>
          </a:p>
          <a:p>
            <a:r>
              <a:rPr lang="en-GB" sz="3600" dirty="0">
                <a:solidFill>
                  <a:schemeClr val="tx1"/>
                </a:solidFill>
                <a:latin typeface="Calibri" panose="020F0502020204030204" pitchFamily="34" charset="0"/>
                <a:cs typeface="Calibri" panose="020F0502020204030204" pitchFamily="34" charset="0"/>
              </a:rPr>
              <a:t> stage can play a vital role in improving both </a:t>
            </a:r>
          </a:p>
          <a:p>
            <a:r>
              <a:rPr lang="en-GB" sz="3600" dirty="0">
                <a:solidFill>
                  <a:schemeClr val="tx1"/>
                </a:solidFill>
                <a:latin typeface="Calibri" panose="020F0502020204030204" pitchFamily="34" charset="0"/>
                <a:cs typeface="Calibri" panose="020F0502020204030204" pitchFamily="34" charset="0"/>
              </a:rPr>
              <a:t>prevention of and survival from colorectal cancer</a:t>
            </a:r>
            <a:endParaRPr lang="en-IN" sz="3600" dirty="0">
              <a:solidFill>
                <a:schemeClr val="tx1"/>
              </a:solidFill>
              <a:latin typeface="Calibri" panose="020F0502020204030204" pitchFamily="34" charset="0"/>
              <a:cs typeface="Calibri" panose="020F0502020204030204" pitchFamily="34" charset="0"/>
            </a:endParaRPr>
          </a:p>
        </p:txBody>
      </p:sp>
      <p:sp>
        <p:nvSpPr>
          <p:cNvPr id="2" name="AutoShape 2" descr="Three examples of detection/classification of polyps in three different...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51"/>
        <p:cNvGrpSpPr/>
        <p:nvPr/>
      </p:nvGrpSpPr>
      <p:grpSpPr>
        <a:xfrm>
          <a:off x="0" y="0"/>
          <a:ext cx="0" cy="0"/>
          <a:chOff x="0" y="0"/>
          <a:chExt cx="0" cy="0"/>
        </a:xfrm>
      </p:grpSpPr>
      <p:pic>
        <p:nvPicPr>
          <p:cNvPr id="8" name="Picture 7" descr="Timeline&#10;&#10;Description automatically generated">
            <a:extLst>
              <a:ext uri="{FF2B5EF4-FFF2-40B4-BE49-F238E27FC236}">
                <a16:creationId xmlns:a16="http://schemas.microsoft.com/office/drawing/2014/main" id="{4F078279-C744-3724-63B3-235ECBC71E87}"/>
              </a:ext>
            </a:extLst>
          </p:cNvPr>
          <p:cNvPicPr>
            <a:picLocks noChangeAspect="1"/>
          </p:cNvPicPr>
          <p:nvPr/>
        </p:nvPicPr>
        <p:blipFill>
          <a:blip r:embed="rId3"/>
          <a:stretch>
            <a:fillRect/>
          </a:stretch>
        </p:blipFill>
        <p:spPr>
          <a:xfrm>
            <a:off x="432471" y="2205317"/>
            <a:ext cx="18823717" cy="7951079"/>
          </a:xfrm>
          <a:prstGeom prst="rect">
            <a:avLst/>
          </a:prstGeom>
        </p:spPr>
      </p:pic>
      <p:sp>
        <p:nvSpPr>
          <p:cNvPr id="9" name="TextBox 8">
            <a:extLst>
              <a:ext uri="{FF2B5EF4-FFF2-40B4-BE49-F238E27FC236}">
                <a16:creationId xmlns:a16="http://schemas.microsoft.com/office/drawing/2014/main" id="{F863EDAC-1470-146B-625C-EBF2EE453A07}"/>
              </a:ext>
            </a:extLst>
          </p:cNvPr>
          <p:cNvSpPr txBox="1"/>
          <p:nvPr/>
        </p:nvSpPr>
        <p:spPr>
          <a:xfrm>
            <a:off x="1290916" y="645122"/>
            <a:ext cx="17965271" cy="1107996"/>
          </a:xfrm>
          <a:prstGeom prst="rect">
            <a:avLst/>
          </a:prstGeom>
          <a:noFill/>
        </p:spPr>
        <p:txBody>
          <a:bodyPr wrap="square" rtlCol="0">
            <a:spAutoFit/>
          </a:bodyPr>
          <a:lstStyle/>
          <a:p>
            <a:pPr algn="ctr"/>
            <a:r>
              <a:rPr lang="en-US" sz="6600" dirty="0">
                <a:latin typeface="Barlow" pitchFamily="2" charset="77"/>
              </a:rPr>
              <a:t>Model Pipeline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6"/>
        <p:cNvGrpSpPr/>
        <p:nvPr/>
      </p:nvGrpSpPr>
      <p:grpSpPr>
        <a:xfrm>
          <a:off x="0" y="0"/>
          <a:ext cx="0" cy="0"/>
          <a:chOff x="0" y="0"/>
          <a:chExt cx="0" cy="0"/>
        </a:xfrm>
      </p:grpSpPr>
      <p:sp>
        <p:nvSpPr>
          <p:cNvPr id="77" name="Google Shape;77;p3"/>
          <p:cNvSpPr txBox="1">
            <a:spLocks noGrp="1"/>
          </p:cNvSpPr>
          <p:nvPr>
            <p:ph type="title"/>
          </p:nvPr>
        </p:nvSpPr>
        <p:spPr>
          <a:xfrm>
            <a:off x="2753226" y="545887"/>
            <a:ext cx="13382580" cy="1120163"/>
          </a:xfrm>
          <a:prstGeom prst="rect">
            <a:avLst/>
          </a:prstGeom>
          <a:noFill/>
          <a:ln>
            <a:noFill/>
          </a:ln>
        </p:spPr>
        <p:txBody>
          <a:bodyPr spcFirstLastPara="1" wrap="square" lIns="0" tIns="12050" rIns="0" bIns="0" anchor="t" anchorCtr="0">
            <a:spAutoFit/>
          </a:bodyPr>
          <a:lstStyle/>
          <a:p>
            <a:pPr algn="ctr"/>
            <a:r>
              <a:rPr lang="en-IN" sz="7200" b="1" dirty="0">
                <a:solidFill>
                  <a:schemeClr val="tx1"/>
                </a:solidFill>
              </a:rPr>
              <a:t>Overview of Project </a:t>
            </a:r>
            <a:endParaRPr lang="en-GB" sz="7200" b="1" dirty="0">
              <a:solidFill>
                <a:schemeClr val="tx1"/>
              </a:solidFill>
            </a:endParaRPr>
          </a:p>
        </p:txBody>
      </p:sp>
      <p:sp>
        <p:nvSpPr>
          <p:cNvPr id="80" name="Google Shape;80;p3"/>
          <p:cNvSpPr/>
          <p:nvPr/>
        </p:nvSpPr>
        <p:spPr>
          <a:xfrm>
            <a:off x="0" y="4255800"/>
            <a:ext cx="3997325" cy="6320155"/>
          </a:xfrm>
          <a:custGeom>
            <a:avLst/>
            <a:gdLst/>
            <a:ahLst/>
            <a:cxnLst/>
            <a:rect l="l" t="t" r="r" b="b"/>
            <a:pathLst>
              <a:path w="3997325" h="6320155" extrusionOk="0">
                <a:moveTo>
                  <a:pt x="0" y="0"/>
                </a:moveTo>
                <a:lnTo>
                  <a:pt x="0" y="6320139"/>
                </a:lnTo>
                <a:lnTo>
                  <a:pt x="207818" y="6277573"/>
                </a:lnTo>
                <a:lnTo>
                  <a:pt x="422674" y="6229727"/>
                </a:lnTo>
                <a:lnTo>
                  <a:pt x="695142" y="6164167"/>
                </a:lnTo>
                <a:lnTo>
                  <a:pt x="963856" y="6094396"/>
                </a:lnTo>
                <a:lnTo>
                  <a:pt x="1170300" y="6037114"/>
                </a:lnTo>
                <a:lnTo>
                  <a:pt x="1364360" y="5979824"/>
                </a:lnTo>
                <a:lnTo>
                  <a:pt x="1499108" y="5937572"/>
                </a:lnTo>
                <a:lnTo>
                  <a:pt x="1582759" y="5910023"/>
                </a:lnTo>
                <a:lnTo>
                  <a:pt x="1660818" y="5883145"/>
                </a:lnTo>
                <a:lnTo>
                  <a:pt x="1732730" y="5857087"/>
                </a:lnTo>
                <a:lnTo>
                  <a:pt x="1797942" y="5831998"/>
                </a:lnTo>
                <a:lnTo>
                  <a:pt x="1845189" y="5810745"/>
                </a:lnTo>
                <a:lnTo>
                  <a:pt x="1892577" y="5788622"/>
                </a:lnTo>
                <a:lnTo>
                  <a:pt x="1940072" y="5765655"/>
                </a:lnTo>
                <a:lnTo>
                  <a:pt x="1987640" y="5741874"/>
                </a:lnTo>
                <a:lnTo>
                  <a:pt x="2035247" y="5717307"/>
                </a:lnTo>
                <a:lnTo>
                  <a:pt x="2082859" y="5691981"/>
                </a:lnTo>
                <a:lnTo>
                  <a:pt x="2130441" y="5665925"/>
                </a:lnTo>
                <a:lnTo>
                  <a:pt x="2177959" y="5639168"/>
                </a:lnTo>
                <a:lnTo>
                  <a:pt x="2225380" y="5611737"/>
                </a:lnTo>
                <a:lnTo>
                  <a:pt x="2272668" y="5583660"/>
                </a:lnTo>
                <a:lnTo>
                  <a:pt x="2319790" y="5554966"/>
                </a:lnTo>
                <a:lnTo>
                  <a:pt x="2366711" y="5525684"/>
                </a:lnTo>
                <a:lnTo>
                  <a:pt x="2413398" y="5495840"/>
                </a:lnTo>
                <a:lnTo>
                  <a:pt x="2459815" y="5465464"/>
                </a:lnTo>
                <a:lnTo>
                  <a:pt x="2505930" y="5434583"/>
                </a:lnTo>
                <a:lnTo>
                  <a:pt x="2551708" y="5403226"/>
                </a:lnTo>
                <a:lnTo>
                  <a:pt x="2597114" y="5371422"/>
                </a:lnTo>
                <a:lnTo>
                  <a:pt x="2642115" y="5339197"/>
                </a:lnTo>
                <a:lnTo>
                  <a:pt x="2686675" y="5306581"/>
                </a:lnTo>
                <a:lnTo>
                  <a:pt x="2730762" y="5273601"/>
                </a:lnTo>
                <a:lnTo>
                  <a:pt x="2774341" y="5240286"/>
                </a:lnTo>
                <a:lnTo>
                  <a:pt x="2817378" y="5206665"/>
                </a:lnTo>
                <a:lnTo>
                  <a:pt x="2859838" y="5172764"/>
                </a:lnTo>
                <a:lnTo>
                  <a:pt x="2901687" y="5138613"/>
                </a:lnTo>
                <a:lnTo>
                  <a:pt x="2942891" y="5104240"/>
                </a:lnTo>
                <a:lnTo>
                  <a:pt x="2983417" y="5069672"/>
                </a:lnTo>
                <a:lnTo>
                  <a:pt x="3023229" y="5034939"/>
                </a:lnTo>
                <a:lnTo>
                  <a:pt x="3062294" y="5000067"/>
                </a:lnTo>
                <a:lnTo>
                  <a:pt x="3100577" y="4965086"/>
                </a:lnTo>
                <a:lnTo>
                  <a:pt x="3138045" y="4930024"/>
                </a:lnTo>
                <a:lnTo>
                  <a:pt x="3174662" y="4894909"/>
                </a:lnTo>
                <a:lnTo>
                  <a:pt x="3210396" y="4859768"/>
                </a:lnTo>
                <a:lnTo>
                  <a:pt x="3245211" y="4824631"/>
                </a:lnTo>
                <a:lnTo>
                  <a:pt x="3279074" y="4789526"/>
                </a:lnTo>
                <a:lnTo>
                  <a:pt x="3311950" y="4754480"/>
                </a:lnTo>
                <a:lnTo>
                  <a:pt x="3343805" y="4719522"/>
                </a:lnTo>
                <a:lnTo>
                  <a:pt x="3374605" y="4684680"/>
                </a:lnTo>
                <a:lnTo>
                  <a:pt x="3404316" y="4649982"/>
                </a:lnTo>
                <a:lnTo>
                  <a:pt x="3432904" y="4615456"/>
                </a:lnTo>
                <a:lnTo>
                  <a:pt x="3460334" y="4581132"/>
                </a:lnTo>
                <a:lnTo>
                  <a:pt x="3486573" y="4547036"/>
                </a:lnTo>
                <a:lnTo>
                  <a:pt x="3511585" y="4513197"/>
                </a:lnTo>
                <a:lnTo>
                  <a:pt x="3535337" y="4479644"/>
                </a:lnTo>
                <a:lnTo>
                  <a:pt x="3557795" y="4446404"/>
                </a:lnTo>
                <a:lnTo>
                  <a:pt x="3578925" y="4413506"/>
                </a:lnTo>
                <a:lnTo>
                  <a:pt x="3617062" y="4348847"/>
                </a:lnTo>
                <a:lnTo>
                  <a:pt x="3634001" y="4317143"/>
                </a:lnTo>
                <a:lnTo>
                  <a:pt x="3659878" y="4273276"/>
                </a:lnTo>
                <a:lnTo>
                  <a:pt x="3684772" y="4229205"/>
                </a:lnTo>
                <a:lnTo>
                  <a:pt x="3708685" y="4184941"/>
                </a:lnTo>
                <a:lnTo>
                  <a:pt x="3731621" y="4140497"/>
                </a:lnTo>
                <a:lnTo>
                  <a:pt x="3753583" y="4095887"/>
                </a:lnTo>
                <a:lnTo>
                  <a:pt x="3774574" y="4051122"/>
                </a:lnTo>
                <a:lnTo>
                  <a:pt x="3794597" y="4006216"/>
                </a:lnTo>
                <a:lnTo>
                  <a:pt x="3813655" y="3961180"/>
                </a:lnTo>
                <a:lnTo>
                  <a:pt x="3831752" y="3916027"/>
                </a:lnTo>
                <a:lnTo>
                  <a:pt x="3848890" y="3870770"/>
                </a:lnTo>
                <a:lnTo>
                  <a:pt x="3865073" y="3825422"/>
                </a:lnTo>
                <a:lnTo>
                  <a:pt x="3880304" y="3779995"/>
                </a:lnTo>
                <a:lnTo>
                  <a:pt x="3894585" y="3734501"/>
                </a:lnTo>
                <a:lnTo>
                  <a:pt x="3907921" y="3688953"/>
                </a:lnTo>
                <a:lnTo>
                  <a:pt x="3920314" y="3643364"/>
                </a:lnTo>
                <a:lnTo>
                  <a:pt x="3931767" y="3597746"/>
                </a:lnTo>
                <a:lnTo>
                  <a:pt x="3942284" y="3552112"/>
                </a:lnTo>
                <a:lnTo>
                  <a:pt x="3951867" y="3506474"/>
                </a:lnTo>
                <a:lnTo>
                  <a:pt x="3960521" y="3460845"/>
                </a:lnTo>
                <a:lnTo>
                  <a:pt x="3968247" y="3415238"/>
                </a:lnTo>
                <a:lnTo>
                  <a:pt x="3975049" y="3369665"/>
                </a:lnTo>
                <a:lnTo>
                  <a:pt x="3980930" y="3324138"/>
                </a:lnTo>
                <a:lnTo>
                  <a:pt x="3985894" y="3278670"/>
                </a:lnTo>
                <a:lnTo>
                  <a:pt x="3989943" y="3233274"/>
                </a:lnTo>
                <a:lnTo>
                  <a:pt x="3993080" y="3187963"/>
                </a:lnTo>
                <a:lnTo>
                  <a:pt x="3995310" y="3142748"/>
                </a:lnTo>
                <a:lnTo>
                  <a:pt x="3996634" y="3097643"/>
                </a:lnTo>
                <a:lnTo>
                  <a:pt x="3997056" y="3052659"/>
                </a:lnTo>
                <a:lnTo>
                  <a:pt x="3996580" y="3007810"/>
                </a:lnTo>
                <a:lnTo>
                  <a:pt x="3995207" y="2963108"/>
                </a:lnTo>
                <a:lnTo>
                  <a:pt x="3992942" y="2918566"/>
                </a:lnTo>
                <a:lnTo>
                  <a:pt x="3989788" y="2874196"/>
                </a:lnTo>
                <a:lnTo>
                  <a:pt x="3985747" y="2830011"/>
                </a:lnTo>
                <a:lnTo>
                  <a:pt x="3980823" y="2786023"/>
                </a:lnTo>
                <a:lnTo>
                  <a:pt x="3975020" y="2742245"/>
                </a:lnTo>
                <a:lnTo>
                  <a:pt x="3968339" y="2698690"/>
                </a:lnTo>
                <a:lnTo>
                  <a:pt x="3960784" y="2655370"/>
                </a:lnTo>
                <a:lnTo>
                  <a:pt x="3952359" y="2612297"/>
                </a:lnTo>
                <a:lnTo>
                  <a:pt x="3943066" y="2569484"/>
                </a:lnTo>
                <a:lnTo>
                  <a:pt x="3932909" y="2526944"/>
                </a:lnTo>
                <a:lnTo>
                  <a:pt x="3921891" y="2484689"/>
                </a:lnTo>
                <a:lnTo>
                  <a:pt x="3910015" y="2442732"/>
                </a:lnTo>
                <a:lnTo>
                  <a:pt x="3897284" y="2401086"/>
                </a:lnTo>
                <a:lnTo>
                  <a:pt x="3883701" y="2359763"/>
                </a:lnTo>
                <a:lnTo>
                  <a:pt x="3869269" y="2318775"/>
                </a:lnTo>
                <a:lnTo>
                  <a:pt x="3853992" y="2278135"/>
                </a:lnTo>
                <a:lnTo>
                  <a:pt x="3837872" y="2237855"/>
                </a:lnTo>
                <a:lnTo>
                  <a:pt x="3820913" y="2197949"/>
                </a:lnTo>
                <a:lnTo>
                  <a:pt x="3803118" y="2158429"/>
                </a:lnTo>
                <a:lnTo>
                  <a:pt x="3784490" y="2119307"/>
                </a:lnTo>
                <a:lnTo>
                  <a:pt x="3765033" y="2080596"/>
                </a:lnTo>
                <a:lnTo>
                  <a:pt x="3744748" y="2042309"/>
                </a:lnTo>
                <a:lnTo>
                  <a:pt x="3723640" y="2004457"/>
                </a:lnTo>
                <a:lnTo>
                  <a:pt x="3701712" y="1967054"/>
                </a:lnTo>
                <a:lnTo>
                  <a:pt x="3678966" y="1930112"/>
                </a:lnTo>
                <a:lnTo>
                  <a:pt x="3655406" y="1893644"/>
                </a:lnTo>
                <a:lnTo>
                  <a:pt x="3631035" y="1857663"/>
                </a:lnTo>
                <a:lnTo>
                  <a:pt x="3605856" y="1822180"/>
                </a:lnTo>
                <a:lnTo>
                  <a:pt x="3579873" y="1787208"/>
                </a:lnTo>
                <a:lnTo>
                  <a:pt x="3553087" y="1752760"/>
                </a:lnTo>
                <a:lnTo>
                  <a:pt x="3525504" y="1718849"/>
                </a:lnTo>
                <a:lnTo>
                  <a:pt x="3497125" y="1685487"/>
                </a:lnTo>
                <a:lnTo>
                  <a:pt x="3467954" y="1652687"/>
                </a:lnTo>
                <a:lnTo>
                  <a:pt x="3437993" y="1620461"/>
                </a:lnTo>
                <a:lnTo>
                  <a:pt x="3407247" y="1588822"/>
                </a:lnTo>
                <a:lnTo>
                  <a:pt x="3375718" y="1557782"/>
                </a:lnTo>
                <a:lnTo>
                  <a:pt x="3343410" y="1527353"/>
                </a:lnTo>
                <a:lnTo>
                  <a:pt x="3310325" y="1497550"/>
                </a:lnTo>
                <a:lnTo>
                  <a:pt x="3276466" y="1468383"/>
                </a:lnTo>
                <a:lnTo>
                  <a:pt x="3241838" y="1439866"/>
                </a:lnTo>
                <a:lnTo>
                  <a:pt x="3206442" y="1412011"/>
                </a:lnTo>
                <a:lnTo>
                  <a:pt x="3170282" y="1384831"/>
                </a:lnTo>
                <a:lnTo>
                  <a:pt x="3133362" y="1358338"/>
                </a:lnTo>
                <a:lnTo>
                  <a:pt x="3095683" y="1332545"/>
                </a:lnTo>
                <a:lnTo>
                  <a:pt x="3057251" y="1307464"/>
                </a:lnTo>
                <a:lnTo>
                  <a:pt x="3018066" y="1283108"/>
                </a:lnTo>
                <a:lnTo>
                  <a:pt x="2978134" y="1259490"/>
                </a:lnTo>
                <a:lnTo>
                  <a:pt x="2937456" y="1236622"/>
                </a:lnTo>
                <a:lnTo>
                  <a:pt x="2896037" y="1214517"/>
                </a:lnTo>
                <a:lnTo>
                  <a:pt x="2853878" y="1193186"/>
                </a:lnTo>
                <a:lnTo>
                  <a:pt x="2810326" y="1168064"/>
                </a:lnTo>
                <a:lnTo>
                  <a:pt x="2765675" y="1142798"/>
                </a:lnTo>
                <a:lnTo>
                  <a:pt x="2673493" y="1092023"/>
                </a:lnTo>
                <a:lnTo>
                  <a:pt x="2578163" y="1041241"/>
                </a:lnTo>
                <a:lnTo>
                  <a:pt x="2480517" y="990832"/>
                </a:lnTo>
                <a:lnTo>
                  <a:pt x="2381386" y="941176"/>
                </a:lnTo>
                <a:lnTo>
                  <a:pt x="2281601" y="892655"/>
                </a:lnTo>
                <a:lnTo>
                  <a:pt x="2181993" y="845648"/>
                </a:lnTo>
                <a:lnTo>
                  <a:pt x="2083394" y="800535"/>
                </a:lnTo>
                <a:lnTo>
                  <a:pt x="1986635" y="757697"/>
                </a:lnTo>
                <a:lnTo>
                  <a:pt x="1892547" y="717515"/>
                </a:lnTo>
                <a:lnTo>
                  <a:pt x="1801962" y="680368"/>
                </a:lnTo>
                <a:lnTo>
                  <a:pt x="1758242" y="663051"/>
                </a:lnTo>
                <a:lnTo>
                  <a:pt x="1715710" y="646636"/>
                </a:lnTo>
                <a:lnTo>
                  <a:pt x="1674469" y="631170"/>
                </a:lnTo>
                <a:lnTo>
                  <a:pt x="1634623" y="616701"/>
                </a:lnTo>
                <a:lnTo>
                  <a:pt x="1596277" y="603275"/>
                </a:lnTo>
                <a:lnTo>
                  <a:pt x="1559533" y="590942"/>
                </a:lnTo>
                <a:lnTo>
                  <a:pt x="1491270" y="569739"/>
                </a:lnTo>
                <a:lnTo>
                  <a:pt x="0" y="0"/>
                </a:lnTo>
                <a:close/>
              </a:path>
            </a:pathLst>
          </a:custGeom>
          <a:solidFill>
            <a:schemeClr val="accent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3"/>
          <p:cNvSpPr/>
          <p:nvPr/>
        </p:nvSpPr>
        <p:spPr>
          <a:xfrm>
            <a:off x="16376518" y="3594984"/>
            <a:ext cx="3728085" cy="7713980"/>
          </a:xfrm>
          <a:custGeom>
            <a:avLst/>
            <a:gdLst/>
            <a:ahLst/>
            <a:cxnLst/>
            <a:rect l="l" t="t" r="r" b="b"/>
            <a:pathLst>
              <a:path w="3728084" h="7713980" extrusionOk="0">
                <a:moveTo>
                  <a:pt x="3564031" y="0"/>
                </a:moveTo>
                <a:lnTo>
                  <a:pt x="3514817" y="429"/>
                </a:lnTo>
                <a:lnTo>
                  <a:pt x="3465842" y="1358"/>
                </a:lnTo>
                <a:lnTo>
                  <a:pt x="3417117" y="2787"/>
                </a:lnTo>
                <a:lnTo>
                  <a:pt x="3368654" y="4716"/>
                </a:lnTo>
                <a:lnTo>
                  <a:pt x="3320464" y="7147"/>
                </a:lnTo>
                <a:lnTo>
                  <a:pt x="3272559" y="10080"/>
                </a:lnTo>
                <a:lnTo>
                  <a:pt x="3224948" y="13517"/>
                </a:lnTo>
                <a:lnTo>
                  <a:pt x="3177644" y="17458"/>
                </a:lnTo>
                <a:lnTo>
                  <a:pt x="3130657" y="21903"/>
                </a:lnTo>
                <a:lnTo>
                  <a:pt x="3083999" y="26855"/>
                </a:lnTo>
                <a:lnTo>
                  <a:pt x="3037681" y="32313"/>
                </a:lnTo>
                <a:lnTo>
                  <a:pt x="2991714" y="38280"/>
                </a:lnTo>
                <a:lnTo>
                  <a:pt x="2946109" y="44754"/>
                </a:lnTo>
                <a:lnTo>
                  <a:pt x="2900877" y="51739"/>
                </a:lnTo>
                <a:lnTo>
                  <a:pt x="2856029" y="59233"/>
                </a:lnTo>
                <a:lnTo>
                  <a:pt x="2811578" y="67239"/>
                </a:lnTo>
                <a:lnTo>
                  <a:pt x="2767533" y="75757"/>
                </a:lnTo>
                <a:lnTo>
                  <a:pt x="2723905" y="84788"/>
                </a:lnTo>
                <a:lnTo>
                  <a:pt x="2680707" y="94333"/>
                </a:lnTo>
                <a:lnTo>
                  <a:pt x="2637950" y="104392"/>
                </a:lnTo>
                <a:lnTo>
                  <a:pt x="2595643" y="114967"/>
                </a:lnTo>
                <a:lnTo>
                  <a:pt x="2553799" y="126059"/>
                </a:lnTo>
                <a:lnTo>
                  <a:pt x="2512429" y="137668"/>
                </a:lnTo>
                <a:lnTo>
                  <a:pt x="2471543" y="149795"/>
                </a:lnTo>
                <a:lnTo>
                  <a:pt x="2431154" y="162442"/>
                </a:lnTo>
                <a:lnTo>
                  <a:pt x="2391271" y="175608"/>
                </a:lnTo>
                <a:lnTo>
                  <a:pt x="2351907" y="189296"/>
                </a:lnTo>
                <a:lnTo>
                  <a:pt x="2313072" y="203505"/>
                </a:lnTo>
                <a:lnTo>
                  <a:pt x="2274778" y="218237"/>
                </a:lnTo>
                <a:lnTo>
                  <a:pt x="2237035" y="233492"/>
                </a:lnTo>
                <a:lnTo>
                  <a:pt x="2199856" y="249272"/>
                </a:lnTo>
                <a:lnTo>
                  <a:pt x="2163250" y="265577"/>
                </a:lnTo>
                <a:lnTo>
                  <a:pt x="2127230" y="282409"/>
                </a:lnTo>
                <a:lnTo>
                  <a:pt x="2091806" y="299767"/>
                </a:lnTo>
                <a:lnTo>
                  <a:pt x="2056989" y="317654"/>
                </a:lnTo>
                <a:lnTo>
                  <a:pt x="2022792" y="336069"/>
                </a:lnTo>
                <a:lnTo>
                  <a:pt x="1989223" y="355014"/>
                </a:lnTo>
                <a:lnTo>
                  <a:pt x="1956296" y="374490"/>
                </a:lnTo>
                <a:lnTo>
                  <a:pt x="1910145" y="395125"/>
                </a:lnTo>
                <a:lnTo>
                  <a:pt x="1864059" y="416723"/>
                </a:lnTo>
                <a:lnTo>
                  <a:pt x="1818064" y="439256"/>
                </a:lnTo>
                <a:lnTo>
                  <a:pt x="1772189" y="462698"/>
                </a:lnTo>
                <a:lnTo>
                  <a:pt x="1726459" y="487022"/>
                </a:lnTo>
                <a:lnTo>
                  <a:pt x="1680901" y="512202"/>
                </a:lnTo>
                <a:lnTo>
                  <a:pt x="1635541" y="538211"/>
                </a:lnTo>
                <a:lnTo>
                  <a:pt x="1590406" y="565022"/>
                </a:lnTo>
                <a:lnTo>
                  <a:pt x="1545524" y="592608"/>
                </a:lnTo>
                <a:lnTo>
                  <a:pt x="1500919" y="620943"/>
                </a:lnTo>
                <a:lnTo>
                  <a:pt x="1456620" y="650000"/>
                </a:lnTo>
                <a:lnTo>
                  <a:pt x="1412653" y="679752"/>
                </a:lnTo>
                <a:lnTo>
                  <a:pt x="1369044" y="710172"/>
                </a:lnTo>
                <a:lnTo>
                  <a:pt x="1325820" y="741234"/>
                </a:lnTo>
                <a:lnTo>
                  <a:pt x="1283007" y="772911"/>
                </a:lnTo>
                <a:lnTo>
                  <a:pt x="1240633" y="805175"/>
                </a:lnTo>
                <a:lnTo>
                  <a:pt x="1198723" y="838002"/>
                </a:lnTo>
                <a:lnTo>
                  <a:pt x="1157306" y="871363"/>
                </a:lnTo>
                <a:lnTo>
                  <a:pt x="1116406" y="905232"/>
                </a:lnTo>
                <a:lnTo>
                  <a:pt x="1076051" y="939582"/>
                </a:lnTo>
                <a:lnTo>
                  <a:pt x="1036267" y="974387"/>
                </a:lnTo>
                <a:lnTo>
                  <a:pt x="997082" y="1009619"/>
                </a:lnTo>
                <a:lnTo>
                  <a:pt x="958521" y="1045252"/>
                </a:lnTo>
                <a:lnTo>
                  <a:pt x="920611" y="1081260"/>
                </a:lnTo>
                <a:lnTo>
                  <a:pt x="883379" y="1117615"/>
                </a:lnTo>
                <a:lnTo>
                  <a:pt x="846852" y="1154291"/>
                </a:lnTo>
                <a:lnTo>
                  <a:pt x="811056" y="1191261"/>
                </a:lnTo>
                <a:lnTo>
                  <a:pt x="776018" y="1228498"/>
                </a:lnTo>
                <a:lnTo>
                  <a:pt x="741764" y="1265976"/>
                </a:lnTo>
                <a:lnTo>
                  <a:pt x="708321" y="1303668"/>
                </a:lnTo>
                <a:lnTo>
                  <a:pt x="675716" y="1341547"/>
                </a:lnTo>
                <a:lnTo>
                  <a:pt x="643976" y="1379586"/>
                </a:lnTo>
                <a:lnTo>
                  <a:pt x="613126" y="1417758"/>
                </a:lnTo>
                <a:lnTo>
                  <a:pt x="583194" y="1456038"/>
                </a:lnTo>
                <a:lnTo>
                  <a:pt x="554206" y="1494398"/>
                </a:lnTo>
                <a:lnTo>
                  <a:pt x="526189" y="1532811"/>
                </a:lnTo>
                <a:lnTo>
                  <a:pt x="499170" y="1571251"/>
                </a:lnTo>
                <a:lnTo>
                  <a:pt x="473174" y="1609690"/>
                </a:lnTo>
                <a:lnTo>
                  <a:pt x="448230" y="1648103"/>
                </a:lnTo>
                <a:lnTo>
                  <a:pt x="424363" y="1686463"/>
                </a:lnTo>
                <a:lnTo>
                  <a:pt x="401599" y="1724742"/>
                </a:lnTo>
                <a:lnTo>
                  <a:pt x="379967" y="1762914"/>
                </a:lnTo>
                <a:lnTo>
                  <a:pt x="359492" y="1800952"/>
                </a:lnTo>
                <a:lnTo>
                  <a:pt x="340200" y="1838830"/>
                </a:lnTo>
                <a:lnTo>
                  <a:pt x="322119" y="1876520"/>
                </a:lnTo>
                <a:lnTo>
                  <a:pt x="305276" y="1913997"/>
                </a:lnTo>
                <a:lnTo>
                  <a:pt x="289696" y="1951232"/>
                </a:lnTo>
                <a:lnTo>
                  <a:pt x="275407" y="1988201"/>
                </a:lnTo>
                <a:lnTo>
                  <a:pt x="262434" y="2024875"/>
                </a:lnTo>
                <a:lnTo>
                  <a:pt x="250806" y="2061228"/>
                </a:lnTo>
                <a:lnTo>
                  <a:pt x="240547" y="2097234"/>
                </a:lnTo>
                <a:lnTo>
                  <a:pt x="225713" y="2135992"/>
                </a:lnTo>
                <a:lnTo>
                  <a:pt x="211366" y="2175065"/>
                </a:lnTo>
                <a:lnTo>
                  <a:pt x="197504" y="2214446"/>
                </a:lnTo>
                <a:lnTo>
                  <a:pt x="184127" y="2254132"/>
                </a:lnTo>
                <a:lnTo>
                  <a:pt x="171232" y="2294115"/>
                </a:lnTo>
                <a:lnTo>
                  <a:pt x="158819" y="2334392"/>
                </a:lnTo>
                <a:lnTo>
                  <a:pt x="146885" y="2374955"/>
                </a:lnTo>
                <a:lnTo>
                  <a:pt x="135429" y="2415801"/>
                </a:lnTo>
                <a:lnTo>
                  <a:pt x="124450" y="2456924"/>
                </a:lnTo>
                <a:lnTo>
                  <a:pt x="113946" y="2498318"/>
                </a:lnTo>
                <a:lnTo>
                  <a:pt x="103916" y="2539977"/>
                </a:lnTo>
                <a:lnTo>
                  <a:pt x="94358" y="2581898"/>
                </a:lnTo>
                <a:lnTo>
                  <a:pt x="85270" y="2624073"/>
                </a:lnTo>
                <a:lnTo>
                  <a:pt x="76652" y="2666498"/>
                </a:lnTo>
                <a:lnTo>
                  <a:pt x="68500" y="2709167"/>
                </a:lnTo>
                <a:lnTo>
                  <a:pt x="60815" y="2752076"/>
                </a:lnTo>
                <a:lnTo>
                  <a:pt x="53595" y="2795218"/>
                </a:lnTo>
                <a:lnTo>
                  <a:pt x="46837" y="2838588"/>
                </a:lnTo>
                <a:lnTo>
                  <a:pt x="40541" y="2882181"/>
                </a:lnTo>
                <a:lnTo>
                  <a:pt x="34705" y="2925991"/>
                </a:lnTo>
                <a:lnTo>
                  <a:pt x="29328" y="2970014"/>
                </a:lnTo>
                <a:lnTo>
                  <a:pt x="24407" y="3014243"/>
                </a:lnTo>
                <a:lnTo>
                  <a:pt x="19942" y="3058673"/>
                </a:lnTo>
                <a:lnTo>
                  <a:pt x="15930" y="3103299"/>
                </a:lnTo>
                <a:lnTo>
                  <a:pt x="12372" y="3148116"/>
                </a:lnTo>
                <a:lnTo>
                  <a:pt x="9264" y="3193118"/>
                </a:lnTo>
                <a:lnTo>
                  <a:pt x="6605" y="3238299"/>
                </a:lnTo>
                <a:lnTo>
                  <a:pt x="4394" y="3283655"/>
                </a:lnTo>
                <a:lnTo>
                  <a:pt x="2630" y="3329180"/>
                </a:lnTo>
                <a:lnTo>
                  <a:pt x="1310" y="3374868"/>
                </a:lnTo>
                <a:lnTo>
                  <a:pt x="434" y="3420715"/>
                </a:lnTo>
                <a:lnTo>
                  <a:pt x="0" y="3466714"/>
                </a:lnTo>
                <a:lnTo>
                  <a:pt x="5" y="3512861"/>
                </a:lnTo>
                <a:lnTo>
                  <a:pt x="450" y="3559149"/>
                </a:lnTo>
                <a:lnTo>
                  <a:pt x="1332" y="3605575"/>
                </a:lnTo>
                <a:lnTo>
                  <a:pt x="2650" y="3652131"/>
                </a:lnTo>
                <a:lnTo>
                  <a:pt x="4401" y="3698814"/>
                </a:lnTo>
                <a:lnTo>
                  <a:pt x="6586" y="3745616"/>
                </a:lnTo>
                <a:lnTo>
                  <a:pt x="9202" y="3792534"/>
                </a:lnTo>
                <a:lnTo>
                  <a:pt x="12247" y="3839562"/>
                </a:lnTo>
                <a:lnTo>
                  <a:pt x="15721" y="3886694"/>
                </a:lnTo>
                <a:lnTo>
                  <a:pt x="19622" y="3933925"/>
                </a:lnTo>
                <a:lnTo>
                  <a:pt x="23947" y="3981249"/>
                </a:lnTo>
                <a:lnTo>
                  <a:pt x="28696" y="4028662"/>
                </a:lnTo>
                <a:lnTo>
                  <a:pt x="33868" y="4076157"/>
                </a:lnTo>
                <a:lnTo>
                  <a:pt x="39460" y="4123730"/>
                </a:lnTo>
                <a:lnTo>
                  <a:pt x="45471" y="4171374"/>
                </a:lnTo>
                <a:lnTo>
                  <a:pt x="51899" y="4219086"/>
                </a:lnTo>
                <a:lnTo>
                  <a:pt x="58744" y="4266858"/>
                </a:lnTo>
                <a:lnTo>
                  <a:pt x="66003" y="4314686"/>
                </a:lnTo>
                <a:lnTo>
                  <a:pt x="73676" y="4362565"/>
                </a:lnTo>
                <a:lnTo>
                  <a:pt x="81760" y="4410489"/>
                </a:lnTo>
                <a:lnTo>
                  <a:pt x="90254" y="4458452"/>
                </a:lnTo>
                <a:lnTo>
                  <a:pt x="99156" y="4506450"/>
                </a:lnTo>
                <a:lnTo>
                  <a:pt x="108465" y="4554477"/>
                </a:lnTo>
                <a:lnTo>
                  <a:pt x="118180" y="4602527"/>
                </a:lnTo>
                <a:lnTo>
                  <a:pt x="128299" y="4650595"/>
                </a:lnTo>
                <a:lnTo>
                  <a:pt x="138820" y="4698676"/>
                </a:lnTo>
                <a:lnTo>
                  <a:pt x="149743" y="4746765"/>
                </a:lnTo>
                <a:lnTo>
                  <a:pt x="161064" y="4794855"/>
                </a:lnTo>
                <a:lnTo>
                  <a:pt x="172784" y="4842942"/>
                </a:lnTo>
                <a:lnTo>
                  <a:pt x="184900" y="4891020"/>
                </a:lnTo>
                <a:lnTo>
                  <a:pt x="197411" y="4939084"/>
                </a:lnTo>
                <a:lnTo>
                  <a:pt x="210315" y="4987129"/>
                </a:lnTo>
                <a:lnTo>
                  <a:pt x="223611" y="5035148"/>
                </a:lnTo>
                <a:lnTo>
                  <a:pt x="237297" y="5083137"/>
                </a:lnTo>
                <a:lnTo>
                  <a:pt x="251372" y="5131090"/>
                </a:lnTo>
                <a:lnTo>
                  <a:pt x="265835" y="5179003"/>
                </a:lnTo>
                <a:lnTo>
                  <a:pt x="280683" y="5226868"/>
                </a:lnTo>
                <a:lnTo>
                  <a:pt x="295916" y="5274682"/>
                </a:lnTo>
                <a:lnTo>
                  <a:pt x="311531" y="5322439"/>
                </a:lnTo>
                <a:lnTo>
                  <a:pt x="327528" y="5370132"/>
                </a:lnTo>
                <a:lnTo>
                  <a:pt x="343905" y="5417758"/>
                </a:lnTo>
                <a:lnTo>
                  <a:pt x="360659" y="5465310"/>
                </a:lnTo>
                <a:lnTo>
                  <a:pt x="377791" y="5512784"/>
                </a:lnTo>
                <a:lnTo>
                  <a:pt x="395297" y="5560173"/>
                </a:lnTo>
                <a:lnTo>
                  <a:pt x="413177" y="5607473"/>
                </a:lnTo>
                <a:lnTo>
                  <a:pt x="431430" y="5654678"/>
                </a:lnTo>
                <a:lnTo>
                  <a:pt x="450053" y="5701782"/>
                </a:lnTo>
                <a:lnTo>
                  <a:pt x="469045" y="5748781"/>
                </a:lnTo>
                <a:lnTo>
                  <a:pt x="488405" y="5795668"/>
                </a:lnTo>
                <a:lnTo>
                  <a:pt x="508131" y="5842439"/>
                </a:lnTo>
                <a:lnTo>
                  <a:pt x="528222" y="5889088"/>
                </a:lnTo>
                <a:lnTo>
                  <a:pt x="548676" y="5935609"/>
                </a:lnTo>
                <a:lnTo>
                  <a:pt x="569491" y="5981998"/>
                </a:lnTo>
                <a:lnTo>
                  <a:pt x="590666" y="6028249"/>
                </a:lnTo>
                <a:lnTo>
                  <a:pt x="612200" y="6074357"/>
                </a:lnTo>
                <a:lnTo>
                  <a:pt x="634091" y="6120315"/>
                </a:lnTo>
                <a:lnTo>
                  <a:pt x="656338" y="6166120"/>
                </a:lnTo>
                <a:lnTo>
                  <a:pt x="678938" y="6211764"/>
                </a:lnTo>
                <a:lnTo>
                  <a:pt x="701891" y="6257244"/>
                </a:lnTo>
                <a:lnTo>
                  <a:pt x="725195" y="6302553"/>
                </a:lnTo>
                <a:lnTo>
                  <a:pt x="748848" y="6347687"/>
                </a:lnTo>
                <a:lnTo>
                  <a:pt x="772850" y="6392639"/>
                </a:lnTo>
                <a:lnTo>
                  <a:pt x="797198" y="6437405"/>
                </a:lnTo>
                <a:lnTo>
                  <a:pt x="821891" y="6481979"/>
                </a:lnTo>
                <a:lnTo>
                  <a:pt x="846927" y="6526356"/>
                </a:lnTo>
                <a:lnTo>
                  <a:pt x="872305" y="6570529"/>
                </a:lnTo>
                <a:lnTo>
                  <a:pt x="898023" y="6614495"/>
                </a:lnTo>
                <a:lnTo>
                  <a:pt x="924081" y="6658247"/>
                </a:lnTo>
                <a:lnTo>
                  <a:pt x="950475" y="6701781"/>
                </a:lnTo>
                <a:lnTo>
                  <a:pt x="977206" y="6745090"/>
                </a:lnTo>
                <a:lnTo>
                  <a:pt x="1004271" y="6788169"/>
                </a:lnTo>
                <a:lnTo>
                  <a:pt x="1031669" y="6831014"/>
                </a:lnTo>
                <a:lnTo>
                  <a:pt x="1059398" y="6873618"/>
                </a:lnTo>
                <a:lnTo>
                  <a:pt x="1087456" y="6915976"/>
                </a:lnTo>
                <a:lnTo>
                  <a:pt x="1115844" y="6958083"/>
                </a:lnTo>
                <a:lnTo>
                  <a:pt x="1144557" y="6999934"/>
                </a:lnTo>
                <a:lnTo>
                  <a:pt x="1173597" y="7041522"/>
                </a:lnTo>
                <a:lnTo>
                  <a:pt x="1202959" y="7082843"/>
                </a:lnTo>
                <a:lnTo>
                  <a:pt x="1232644" y="7123892"/>
                </a:lnTo>
                <a:lnTo>
                  <a:pt x="1262650" y="7164662"/>
                </a:lnTo>
                <a:lnTo>
                  <a:pt x="1292975" y="7205149"/>
                </a:lnTo>
                <a:lnTo>
                  <a:pt x="1323618" y="7245347"/>
                </a:lnTo>
                <a:lnTo>
                  <a:pt x="1354577" y="7285250"/>
                </a:lnTo>
                <a:lnTo>
                  <a:pt x="1385850" y="7324854"/>
                </a:lnTo>
                <a:lnTo>
                  <a:pt x="1417437" y="7364153"/>
                </a:lnTo>
                <a:lnTo>
                  <a:pt x="1449335" y="7403142"/>
                </a:lnTo>
                <a:lnTo>
                  <a:pt x="1481543" y="7441814"/>
                </a:lnTo>
                <a:lnTo>
                  <a:pt x="1514060" y="7480166"/>
                </a:lnTo>
                <a:lnTo>
                  <a:pt x="1546884" y="7518190"/>
                </a:lnTo>
                <a:lnTo>
                  <a:pt x="1580014" y="7555883"/>
                </a:lnTo>
                <a:lnTo>
                  <a:pt x="1613448" y="7593239"/>
                </a:lnTo>
                <a:lnTo>
                  <a:pt x="1647184" y="7630251"/>
                </a:lnTo>
                <a:lnTo>
                  <a:pt x="1681221" y="7666916"/>
                </a:lnTo>
                <a:lnTo>
                  <a:pt x="1715558" y="7703227"/>
                </a:lnTo>
                <a:lnTo>
                  <a:pt x="1725523" y="7713571"/>
                </a:lnTo>
                <a:lnTo>
                  <a:pt x="3727581" y="7713571"/>
                </a:lnTo>
                <a:lnTo>
                  <a:pt x="3727581" y="2147"/>
                </a:lnTo>
                <a:lnTo>
                  <a:pt x="3663134" y="633"/>
                </a:lnTo>
                <a:lnTo>
                  <a:pt x="3613474" y="68"/>
                </a:lnTo>
                <a:lnTo>
                  <a:pt x="3564031" y="0"/>
                </a:lnTo>
                <a:close/>
              </a:path>
            </a:pathLst>
          </a:custGeom>
          <a:solidFill>
            <a:schemeClr val="accent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Picture 11" descr="A picture containing light&#10;&#10;Description automatically generated">
            <a:extLst>
              <a:ext uri="{FF2B5EF4-FFF2-40B4-BE49-F238E27FC236}">
                <a16:creationId xmlns:a16="http://schemas.microsoft.com/office/drawing/2014/main" id="{0F07F9FF-9B1A-A92F-ED58-8604F5A9F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731" y="3317672"/>
            <a:ext cx="3237594" cy="2428196"/>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86DA1A64-D383-A8CC-0E1F-12122101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827" y="4909908"/>
            <a:ext cx="3237594" cy="2428196"/>
          </a:xfrm>
          <a:prstGeom prst="rect">
            <a:avLst/>
          </a:prstGeom>
        </p:spPr>
      </p:pic>
      <p:pic>
        <p:nvPicPr>
          <p:cNvPr id="14" name="Picture 13" descr="A close up of a person's mouth&#10;&#10;Description automatically generated with low confidence">
            <a:extLst>
              <a:ext uri="{FF2B5EF4-FFF2-40B4-BE49-F238E27FC236}">
                <a16:creationId xmlns:a16="http://schemas.microsoft.com/office/drawing/2014/main" id="{3AA115BC-4CE9-056E-7868-565679D62D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7142" y="6608373"/>
            <a:ext cx="3125627" cy="2344220"/>
          </a:xfrm>
          <a:prstGeom prst="rect">
            <a:avLst/>
          </a:prstGeom>
        </p:spPr>
      </p:pic>
      <p:sp>
        <p:nvSpPr>
          <p:cNvPr id="15" name="Arrow: Right 100">
            <a:extLst>
              <a:ext uri="{FF2B5EF4-FFF2-40B4-BE49-F238E27FC236}">
                <a16:creationId xmlns:a16="http://schemas.microsoft.com/office/drawing/2014/main" id="{0A65D66C-8A1E-DF54-0093-2DB48AE848A5}"/>
              </a:ext>
            </a:extLst>
          </p:cNvPr>
          <p:cNvSpPr/>
          <p:nvPr/>
        </p:nvSpPr>
        <p:spPr>
          <a:xfrm>
            <a:off x="4732116" y="4531770"/>
            <a:ext cx="1816978" cy="1210576"/>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7C7EB27D-27F1-0E9B-9622-2C3816898C04}"/>
              </a:ext>
            </a:extLst>
          </p:cNvPr>
          <p:cNvSpPr/>
          <p:nvPr/>
        </p:nvSpPr>
        <p:spPr>
          <a:xfrm>
            <a:off x="6674010" y="3814214"/>
            <a:ext cx="2986363" cy="29960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3200" dirty="0"/>
              <a:t>Magic Box</a:t>
            </a:r>
          </a:p>
          <a:p>
            <a:pPr algn="ctr"/>
            <a:r>
              <a:rPr lang="en-IN" sz="3200" dirty="0"/>
              <a:t>(Classification)</a:t>
            </a:r>
            <a:endParaRPr lang="en-GB" sz="3200" dirty="0"/>
          </a:p>
        </p:txBody>
      </p:sp>
      <p:sp>
        <p:nvSpPr>
          <p:cNvPr id="17" name="TextBox 16">
            <a:extLst>
              <a:ext uri="{FF2B5EF4-FFF2-40B4-BE49-F238E27FC236}">
                <a16:creationId xmlns:a16="http://schemas.microsoft.com/office/drawing/2014/main" id="{DF5ACAD2-D815-B068-ACB1-EFB52C1C00C4}"/>
              </a:ext>
            </a:extLst>
          </p:cNvPr>
          <p:cNvSpPr txBox="1"/>
          <p:nvPr/>
        </p:nvSpPr>
        <p:spPr>
          <a:xfrm>
            <a:off x="11259885" y="7780483"/>
            <a:ext cx="2621773" cy="584775"/>
          </a:xfrm>
          <a:prstGeom prst="rect">
            <a:avLst/>
          </a:prstGeom>
          <a:noFill/>
        </p:spPr>
        <p:txBody>
          <a:bodyPr wrap="square" rtlCol="0">
            <a:spAutoFit/>
          </a:bodyPr>
          <a:lstStyle/>
          <a:p>
            <a:r>
              <a:rPr lang="en-IN" sz="3200" dirty="0"/>
              <a:t>Non-Polyp</a:t>
            </a:r>
            <a:endParaRPr lang="en-GB" sz="3200" dirty="0"/>
          </a:p>
        </p:txBody>
      </p:sp>
      <p:sp>
        <p:nvSpPr>
          <p:cNvPr id="18" name="Arrow: Right 106">
            <a:extLst>
              <a:ext uri="{FF2B5EF4-FFF2-40B4-BE49-F238E27FC236}">
                <a16:creationId xmlns:a16="http://schemas.microsoft.com/office/drawing/2014/main" id="{0EEF22A9-0FD8-6344-FA92-8AD8FF108B79}"/>
              </a:ext>
            </a:extLst>
          </p:cNvPr>
          <p:cNvSpPr/>
          <p:nvPr/>
        </p:nvSpPr>
        <p:spPr>
          <a:xfrm>
            <a:off x="14588825" y="3248802"/>
            <a:ext cx="1546981" cy="460287"/>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63A6FEDB-72CE-713C-E945-835AB5ED4CDA}"/>
              </a:ext>
            </a:extLst>
          </p:cNvPr>
          <p:cNvSpPr/>
          <p:nvPr/>
        </p:nvSpPr>
        <p:spPr>
          <a:xfrm>
            <a:off x="11845531" y="2515283"/>
            <a:ext cx="2641980" cy="22511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800" dirty="0"/>
              <a:t>Magic Box</a:t>
            </a:r>
          </a:p>
          <a:p>
            <a:pPr algn="ctr"/>
            <a:r>
              <a:rPr lang="en-IN" sz="2800" dirty="0"/>
              <a:t>(Segmentation)</a:t>
            </a:r>
            <a:endParaRPr lang="en-GB" sz="2800" dirty="0"/>
          </a:p>
        </p:txBody>
      </p:sp>
      <p:pic>
        <p:nvPicPr>
          <p:cNvPr id="20" name="Picture 19" descr="A picture containing silhouette&#10;&#10;Description automatically generated">
            <a:extLst>
              <a:ext uri="{FF2B5EF4-FFF2-40B4-BE49-F238E27FC236}">
                <a16:creationId xmlns:a16="http://schemas.microsoft.com/office/drawing/2014/main" id="{0482E777-30E8-7FB7-EC8B-C0CC21037F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36594" y="1816860"/>
            <a:ext cx="2976432" cy="2232325"/>
          </a:xfrm>
          <a:prstGeom prst="rect">
            <a:avLst/>
          </a:prstGeom>
          <a:solidFill>
            <a:srgbClr val="FFFFFF">
              <a:shade val="85000"/>
            </a:srgbClr>
          </a:solidFill>
          <a:ln w="3175"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1" name="Picture 20" descr="Icon&#10;&#10;Description automatically generated with low confidence">
            <a:extLst>
              <a:ext uri="{FF2B5EF4-FFF2-40B4-BE49-F238E27FC236}">
                <a16:creationId xmlns:a16="http://schemas.microsoft.com/office/drawing/2014/main" id="{D3F1FFD1-7141-8027-442A-546792928B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07594" y="5603589"/>
            <a:ext cx="2843991" cy="2132994"/>
          </a:xfrm>
          <a:prstGeom prst="rect">
            <a:avLst/>
          </a:prstGeom>
          <a:solidFill>
            <a:srgbClr val="FFFFFF">
              <a:shade val="85000"/>
            </a:srgbClr>
          </a:solidFill>
          <a:ln w="3175"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2" name="Picture 21" descr="Icon&#10;&#10;Description automatically generated with medium confidence">
            <a:extLst>
              <a:ext uri="{FF2B5EF4-FFF2-40B4-BE49-F238E27FC236}">
                <a16:creationId xmlns:a16="http://schemas.microsoft.com/office/drawing/2014/main" id="{21B71E16-44F1-D7F9-5673-116F825692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90894" y="3612597"/>
            <a:ext cx="2660691" cy="1995519"/>
          </a:xfrm>
          <a:prstGeom prst="rect">
            <a:avLst/>
          </a:prstGeom>
          <a:solidFill>
            <a:srgbClr val="FFFFFF">
              <a:shade val="85000"/>
            </a:srgbClr>
          </a:solidFill>
          <a:ln w="3175"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3" name="TextBox 22">
            <a:extLst>
              <a:ext uri="{FF2B5EF4-FFF2-40B4-BE49-F238E27FC236}">
                <a16:creationId xmlns:a16="http://schemas.microsoft.com/office/drawing/2014/main" id="{BA146754-7E45-9A47-6878-DA4F2A8626D3}"/>
              </a:ext>
            </a:extLst>
          </p:cNvPr>
          <p:cNvSpPr txBox="1"/>
          <p:nvPr/>
        </p:nvSpPr>
        <p:spPr>
          <a:xfrm>
            <a:off x="10503268" y="3192540"/>
            <a:ext cx="756617" cy="400110"/>
          </a:xfrm>
          <a:prstGeom prst="rect">
            <a:avLst/>
          </a:prstGeom>
          <a:noFill/>
        </p:spPr>
        <p:txBody>
          <a:bodyPr wrap="none" rtlCol="0">
            <a:spAutoFit/>
          </a:bodyPr>
          <a:lstStyle/>
          <a:p>
            <a:r>
              <a:rPr lang="en-IN" sz="2000" dirty="0">
                <a:solidFill>
                  <a:schemeClr val="bg1"/>
                </a:solidFill>
              </a:rPr>
              <a:t>Polyp</a:t>
            </a:r>
            <a:endParaRPr lang="en-GB" sz="2000" dirty="0">
              <a:solidFill>
                <a:schemeClr val="bg1"/>
              </a:solidFill>
            </a:endParaRPr>
          </a:p>
        </p:txBody>
      </p:sp>
      <p:sp>
        <p:nvSpPr>
          <p:cNvPr id="24" name="TextBox 23">
            <a:extLst>
              <a:ext uri="{FF2B5EF4-FFF2-40B4-BE49-F238E27FC236}">
                <a16:creationId xmlns:a16="http://schemas.microsoft.com/office/drawing/2014/main" id="{D065E861-8D20-0FFD-4FCB-8449CA2C3BED}"/>
              </a:ext>
            </a:extLst>
          </p:cNvPr>
          <p:cNvSpPr txBox="1"/>
          <p:nvPr/>
        </p:nvSpPr>
        <p:spPr>
          <a:xfrm>
            <a:off x="7990609" y="6798024"/>
            <a:ext cx="1269578" cy="400110"/>
          </a:xfrm>
          <a:prstGeom prst="rect">
            <a:avLst/>
          </a:prstGeom>
          <a:noFill/>
        </p:spPr>
        <p:txBody>
          <a:bodyPr wrap="none" rtlCol="0">
            <a:spAutoFit/>
          </a:bodyPr>
          <a:lstStyle/>
          <a:p>
            <a:r>
              <a:rPr lang="en-IN" sz="2000" dirty="0">
                <a:solidFill>
                  <a:schemeClr val="bg1"/>
                </a:solidFill>
              </a:rPr>
              <a:t>Non-Polyp</a:t>
            </a:r>
            <a:endParaRPr lang="en-GB" sz="2000" dirty="0">
              <a:solidFill>
                <a:schemeClr val="bg1"/>
              </a:solidFill>
            </a:endParaRPr>
          </a:p>
        </p:txBody>
      </p:sp>
      <p:sp>
        <p:nvSpPr>
          <p:cNvPr id="43" name="Arrow: Right 102">
            <a:extLst>
              <a:ext uri="{FF2B5EF4-FFF2-40B4-BE49-F238E27FC236}">
                <a16:creationId xmlns:a16="http://schemas.microsoft.com/office/drawing/2014/main" id="{20804108-57EC-C3F3-9AC8-0A2567131615}"/>
              </a:ext>
            </a:extLst>
          </p:cNvPr>
          <p:cNvSpPr/>
          <p:nvPr/>
        </p:nvSpPr>
        <p:spPr>
          <a:xfrm rot="20376490">
            <a:off x="9739561" y="3817126"/>
            <a:ext cx="2068324" cy="7073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dirty="0"/>
          </a:p>
        </p:txBody>
      </p:sp>
      <p:sp>
        <p:nvSpPr>
          <p:cNvPr id="44" name="Arrow: Right 103">
            <a:extLst>
              <a:ext uri="{FF2B5EF4-FFF2-40B4-BE49-F238E27FC236}">
                <a16:creationId xmlns:a16="http://schemas.microsoft.com/office/drawing/2014/main" id="{153D235C-4794-4726-C16D-AEFD46A3EC90}"/>
              </a:ext>
            </a:extLst>
          </p:cNvPr>
          <p:cNvSpPr/>
          <p:nvPr/>
        </p:nvSpPr>
        <p:spPr>
          <a:xfrm rot="2097686">
            <a:off x="9615322" y="7091295"/>
            <a:ext cx="1869869" cy="585374"/>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2" name="TextBox 1"/>
          <p:cNvSpPr txBox="1"/>
          <p:nvPr/>
        </p:nvSpPr>
        <p:spPr>
          <a:xfrm rot="20441759">
            <a:off x="9862166" y="3118022"/>
            <a:ext cx="1599512" cy="646331"/>
          </a:xfrm>
          <a:prstGeom prst="rect">
            <a:avLst/>
          </a:prstGeom>
          <a:noFill/>
        </p:spPr>
        <p:txBody>
          <a:bodyPr wrap="square" rtlCol="0">
            <a:spAutoFit/>
          </a:bodyPr>
          <a:lstStyle/>
          <a:p>
            <a:r>
              <a:rPr lang="en-US" sz="3600" dirty="0"/>
              <a:t>Polyp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35"/>
        <p:cNvGrpSpPr/>
        <p:nvPr/>
      </p:nvGrpSpPr>
      <p:grpSpPr>
        <a:xfrm>
          <a:off x="0" y="0"/>
          <a:ext cx="0" cy="0"/>
          <a:chOff x="0" y="0"/>
          <a:chExt cx="0" cy="0"/>
        </a:xfrm>
      </p:grpSpPr>
      <p:sp>
        <p:nvSpPr>
          <p:cNvPr id="136" name="Google Shape;136;p6"/>
          <p:cNvSpPr/>
          <p:nvPr/>
        </p:nvSpPr>
        <p:spPr>
          <a:xfrm>
            <a:off x="0" y="0"/>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7" name="Google Shape;137;p6"/>
          <p:cNvGrpSpPr/>
          <p:nvPr/>
        </p:nvGrpSpPr>
        <p:grpSpPr>
          <a:xfrm>
            <a:off x="4188354" y="1"/>
            <a:ext cx="15915745" cy="10350365"/>
            <a:chOff x="4188354" y="376951"/>
            <a:chExt cx="15915745" cy="10350365"/>
          </a:xfrm>
        </p:grpSpPr>
        <p:pic>
          <p:nvPicPr>
            <p:cNvPr id="138" name="Google Shape;138;p6"/>
            <p:cNvPicPr preferRelativeResize="0"/>
            <p:nvPr/>
          </p:nvPicPr>
          <p:blipFill rotWithShape="1">
            <a:blip r:embed="rId3">
              <a:alphaModFix/>
            </a:blip>
            <a:srcRect/>
            <a:stretch/>
          </p:blipFill>
          <p:spPr>
            <a:xfrm>
              <a:off x="4188354" y="376951"/>
              <a:ext cx="15915745" cy="10350365"/>
            </a:xfrm>
            <a:prstGeom prst="rect">
              <a:avLst/>
            </a:prstGeom>
            <a:noFill/>
            <a:ln>
              <a:noFill/>
            </a:ln>
          </p:spPr>
        </p:pic>
        <p:sp>
          <p:nvSpPr>
            <p:cNvPr id="139" name="Google Shape;139;p6"/>
            <p:cNvSpPr/>
            <p:nvPr/>
          </p:nvSpPr>
          <p:spPr>
            <a:xfrm>
              <a:off x="10321617" y="5941297"/>
              <a:ext cx="347345" cy="173990"/>
            </a:xfrm>
            <a:custGeom>
              <a:avLst/>
              <a:gdLst/>
              <a:ahLst/>
              <a:cxnLst/>
              <a:rect l="l" t="t" r="r" b="b"/>
              <a:pathLst>
                <a:path w="347345" h="173989" extrusionOk="0">
                  <a:moveTo>
                    <a:pt x="262327" y="0"/>
                  </a:moveTo>
                  <a:lnTo>
                    <a:pt x="255793" y="0"/>
                  </a:lnTo>
                  <a:lnTo>
                    <a:pt x="252264" y="3518"/>
                  </a:lnTo>
                  <a:lnTo>
                    <a:pt x="252264" y="10062"/>
                  </a:lnTo>
                  <a:lnTo>
                    <a:pt x="253144" y="12041"/>
                  </a:lnTo>
                  <a:lnTo>
                    <a:pt x="319948" y="78824"/>
                  </a:lnTo>
                  <a:lnTo>
                    <a:pt x="3539" y="78824"/>
                  </a:lnTo>
                  <a:lnTo>
                    <a:pt x="0" y="82353"/>
                  </a:lnTo>
                  <a:lnTo>
                    <a:pt x="0" y="91075"/>
                  </a:lnTo>
                  <a:lnTo>
                    <a:pt x="3539" y="94593"/>
                  </a:lnTo>
                  <a:lnTo>
                    <a:pt x="319948" y="94593"/>
                  </a:lnTo>
                  <a:lnTo>
                    <a:pt x="253144" y="161398"/>
                  </a:lnTo>
                  <a:lnTo>
                    <a:pt x="252264" y="163366"/>
                  </a:lnTo>
                  <a:lnTo>
                    <a:pt x="252264" y="169900"/>
                  </a:lnTo>
                  <a:lnTo>
                    <a:pt x="255793" y="173418"/>
                  </a:lnTo>
                  <a:lnTo>
                    <a:pt x="262327" y="173418"/>
                  </a:lnTo>
                  <a:lnTo>
                    <a:pt x="264285" y="172549"/>
                  </a:lnTo>
                  <a:lnTo>
                    <a:pt x="345968" y="90866"/>
                  </a:lnTo>
                  <a:lnTo>
                    <a:pt x="346858" y="88897"/>
                  </a:lnTo>
                  <a:lnTo>
                    <a:pt x="346858" y="84541"/>
                  </a:lnTo>
                  <a:lnTo>
                    <a:pt x="345968" y="82562"/>
                  </a:lnTo>
                  <a:lnTo>
                    <a:pt x="344544" y="81138"/>
                  </a:lnTo>
                  <a:lnTo>
                    <a:pt x="264285" y="890"/>
                  </a:lnTo>
                  <a:lnTo>
                    <a:pt x="262327"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 name="Google Shape;141;p6"/>
          <p:cNvSpPr txBox="1"/>
          <p:nvPr/>
        </p:nvSpPr>
        <p:spPr>
          <a:xfrm rot="5400000">
            <a:off x="18788669" y="1226158"/>
            <a:ext cx="1640839" cy="25209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1450"/>
              <a:buFont typeface="Arial"/>
              <a:buNone/>
            </a:pPr>
            <a:r>
              <a:rPr lang="en-US" sz="1450" b="0" i="0" u="none" strike="noStrike" cap="none">
                <a:solidFill>
                  <a:srgbClr val="75818B"/>
                </a:solidFill>
                <a:latin typeface="Barlow Light"/>
                <a:ea typeface="Barlow Light"/>
                <a:cs typeface="Barlow Light"/>
                <a:sym typeface="Barlow Light"/>
              </a:rPr>
              <a:t>YOUR BRAND NAME</a:t>
            </a:r>
            <a:endParaRPr sz="1450" b="0" i="0" u="none" strike="noStrike" cap="none">
              <a:solidFill>
                <a:srgbClr val="000000"/>
              </a:solidFill>
              <a:latin typeface="Barlow Light"/>
              <a:ea typeface="Barlow Light"/>
              <a:cs typeface="Barlow Light"/>
              <a:sym typeface="Barlow Light"/>
            </a:endParaRPr>
          </a:p>
        </p:txBody>
      </p:sp>
      <p:sp>
        <p:nvSpPr>
          <p:cNvPr id="142" name="Google Shape;142;p6"/>
          <p:cNvSpPr/>
          <p:nvPr/>
        </p:nvSpPr>
        <p:spPr>
          <a:xfrm>
            <a:off x="19570084" y="9130612"/>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6"/>
          <p:cNvSpPr txBox="1">
            <a:spLocks noGrp="1"/>
          </p:cNvSpPr>
          <p:nvPr>
            <p:ph type="sldNum" idx="12"/>
          </p:nvPr>
        </p:nvSpPr>
        <p:spPr>
          <a:xfrm>
            <a:off x="19458688" y="10667603"/>
            <a:ext cx="318134" cy="327025"/>
          </a:xfrm>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6</a:t>
            </a:fld>
            <a:endParaRPr/>
          </a:p>
        </p:txBody>
      </p:sp>
      <p:sp>
        <p:nvSpPr>
          <p:cNvPr id="144" name="Google Shape;144;p6"/>
          <p:cNvSpPr/>
          <p:nvPr/>
        </p:nvSpPr>
        <p:spPr>
          <a:xfrm>
            <a:off x="0" y="-539700"/>
            <a:ext cx="36315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6"/>
          <p:cNvSpPr txBox="1"/>
          <p:nvPr/>
        </p:nvSpPr>
        <p:spPr>
          <a:xfrm>
            <a:off x="183525" y="-465150"/>
            <a:ext cx="33597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SECTION TITLE SLIDE</a:t>
            </a:r>
            <a:endParaRPr sz="2450" b="1" i="0" u="none" strike="noStrike" cap="none">
              <a:solidFill>
                <a:srgbClr val="FFFFFF"/>
              </a:solidFill>
              <a:latin typeface="Lato"/>
              <a:ea typeface="Lato"/>
              <a:cs typeface="Lato"/>
              <a:sym typeface="Lato"/>
            </a:endParaRPr>
          </a:p>
        </p:txBody>
      </p:sp>
      <p:sp>
        <p:nvSpPr>
          <p:cNvPr id="146" name="Google Shape;146;p6"/>
          <p:cNvSpPr txBox="1">
            <a:spLocks noGrp="1"/>
          </p:cNvSpPr>
          <p:nvPr>
            <p:ph type="title"/>
          </p:nvPr>
        </p:nvSpPr>
        <p:spPr>
          <a:xfrm>
            <a:off x="2165244" y="4029061"/>
            <a:ext cx="6489658" cy="2551324"/>
          </a:xfrm>
          <a:prstGeom prst="rect">
            <a:avLst/>
          </a:prstGeom>
          <a:noFill/>
          <a:ln>
            <a:noFill/>
          </a:ln>
        </p:spPr>
        <p:txBody>
          <a:bodyPr spcFirstLastPara="1" wrap="square" lIns="0" tIns="12050" rIns="0" bIns="0" anchor="t" anchorCtr="0">
            <a:spAutoFit/>
          </a:bodyPr>
          <a:lstStyle/>
          <a:p>
            <a:pPr marL="12700" marR="5080" lvl="0" indent="0" algn="l" rtl="0">
              <a:lnSpc>
                <a:spcPct val="100000"/>
              </a:lnSpc>
              <a:spcBef>
                <a:spcPts val="0"/>
              </a:spcBef>
              <a:spcAft>
                <a:spcPts val="0"/>
              </a:spcAft>
              <a:buSzPts val="1400"/>
              <a:buNone/>
            </a:pPr>
            <a:r>
              <a:rPr lang="en-US" sz="8250" dirty="0">
                <a:solidFill>
                  <a:srgbClr val="FFFFFF"/>
                </a:solidFill>
              </a:rPr>
              <a:t>Image Classification</a:t>
            </a:r>
            <a:endParaRPr sz="8250" dirty="0"/>
          </a:p>
        </p:txBody>
      </p:sp>
      <p:sp>
        <p:nvSpPr>
          <p:cNvPr id="147" name="Google Shape;147;p6"/>
          <p:cNvSpPr txBox="1"/>
          <p:nvPr/>
        </p:nvSpPr>
        <p:spPr>
          <a:xfrm>
            <a:off x="2165244" y="6882083"/>
            <a:ext cx="6308725" cy="1006296"/>
          </a:xfrm>
          <a:prstGeom prst="rect">
            <a:avLst/>
          </a:prstGeom>
          <a:noFill/>
          <a:ln>
            <a:noFill/>
          </a:ln>
        </p:spPr>
        <p:txBody>
          <a:bodyPr spcFirstLastPara="1" wrap="square" lIns="0" tIns="11425" rIns="0" bIns="0" anchor="t" anchorCtr="0">
            <a:spAutoFit/>
          </a:bodyPr>
          <a:lstStyle/>
          <a:p>
            <a:pPr marL="12700" marR="5080" lvl="0" indent="0" algn="just" rtl="0">
              <a:lnSpc>
                <a:spcPct val="101499"/>
              </a:lnSpc>
              <a:spcBef>
                <a:spcPts val="0"/>
              </a:spcBef>
              <a:spcAft>
                <a:spcPts val="0"/>
              </a:spcAft>
              <a:buClr>
                <a:srgbClr val="000000"/>
              </a:buClr>
              <a:buSzPts val="1950"/>
              <a:buFont typeface="Arial"/>
              <a:buNone/>
            </a:pPr>
            <a:r>
              <a:rPr lang="en-US" sz="3200" b="0" i="0" u="none" strike="noStrike" cap="none" dirty="0">
                <a:solidFill>
                  <a:srgbClr val="B6C0C5"/>
                </a:solidFill>
                <a:latin typeface="Archivo"/>
                <a:ea typeface="Archivo"/>
                <a:cs typeface="Archivo"/>
                <a:sym typeface="Archivo"/>
              </a:rPr>
              <a:t>Detecting whether the given image  contains  a polyp or not</a:t>
            </a:r>
            <a:endParaRPr sz="3200" b="0" i="0" u="none" strike="noStrike" cap="none" dirty="0">
              <a:solidFill>
                <a:srgbClr val="000000"/>
              </a:solidFill>
              <a:latin typeface="Archivo"/>
              <a:ea typeface="Archivo"/>
              <a:cs typeface="Archivo"/>
              <a:sym typeface="Archiv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51"/>
        <p:cNvGrpSpPr/>
        <p:nvPr/>
      </p:nvGrpSpPr>
      <p:grpSpPr>
        <a:xfrm>
          <a:off x="0" y="0"/>
          <a:ext cx="0" cy="0"/>
          <a:chOff x="0" y="0"/>
          <a:chExt cx="0" cy="0"/>
        </a:xfrm>
      </p:grpSpPr>
      <p:sp>
        <p:nvSpPr>
          <p:cNvPr id="158" name="Google Shape;158;p7"/>
          <p:cNvSpPr txBox="1">
            <a:spLocks noGrp="1"/>
          </p:cNvSpPr>
          <p:nvPr>
            <p:ph type="title"/>
          </p:nvPr>
        </p:nvSpPr>
        <p:spPr>
          <a:xfrm>
            <a:off x="4420125" y="3335140"/>
            <a:ext cx="11238703" cy="5008402"/>
          </a:xfrm>
          <a:prstGeom prst="rect">
            <a:avLst/>
          </a:prstGeom>
          <a:noFill/>
          <a:ln>
            <a:noFill/>
          </a:ln>
        </p:spPr>
        <p:txBody>
          <a:bodyPr spcFirstLastPara="1" wrap="square" lIns="0" tIns="17125" rIns="0" bIns="0" anchor="t" anchorCtr="0">
            <a:spAutoFit/>
          </a:bodyPr>
          <a:lstStyle/>
          <a:p>
            <a:pPr marL="76200" lvl="0">
              <a:spcBef>
                <a:spcPts val="1000"/>
              </a:spcBef>
            </a:pPr>
            <a:r>
              <a:rPr lang="en-US" sz="4000" dirty="0">
                <a:solidFill>
                  <a:schemeClr val="tx1"/>
                </a:solidFill>
              </a:rPr>
              <a:t>On an average, 20% of polyps are missed during     examinations. </a:t>
            </a:r>
            <a:br>
              <a:rPr lang="en-US" sz="4000" dirty="0">
                <a:solidFill>
                  <a:schemeClr val="tx1"/>
                </a:solidFill>
              </a:rPr>
            </a:br>
            <a:r>
              <a:rPr lang="en-US" sz="4000" dirty="0">
                <a:solidFill>
                  <a:schemeClr val="tx1"/>
                </a:solidFill>
              </a:rPr>
              <a:t>Recent studies have shown that new endoscopic devices and diagnostic tools have improved the adenoma detection rate and polyp detection rate.</a:t>
            </a:r>
            <a:br>
              <a:rPr lang="en-US" sz="4000" dirty="0">
                <a:solidFill>
                  <a:schemeClr val="tx1"/>
                </a:solidFill>
              </a:rPr>
            </a:br>
            <a:r>
              <a:rPr lang="en-US" sz="4000" dirty="0">
                <a:solidFill>
                  <a:schemeClr val="tx1"/>
                </a:solidFill>
              </a:rPr>
              <a:t>However, the problem of over-looked polyps remains the same</a:t>
            </a:r>
            <a:br>
              <a:rPr lang="en-US" sz="3600" dirty="0">
                <a:solidFill>
                  <a:schemeClr val="tx1"/>
                </a:solidFill>
              </a:rPr>
            </a:br>
            <a:endParaRPr sz="3600" dirty="0">
              <a:solidFill>
                <a:schemeClr val="tx1"/>
              </a:solidFill>
            </a:endParaRPr>
          </a:p>
        </p:txBody>
      </p:sp>
      <p:sp>
        <p:nvSpPr>
          <p:cNvPr id="3" name="Text Placeholder 2"/>
          <p:cNvSpPr>
            <a:spLocks noGrp="1"/>
          </p:cNvSpPr>
          <p:nvPr>
            <p:ph type="body" idx="1"/>
          </p:nvPr>
        </p:nvSpPr>
        <p:spPr>
          <a:xfrm>
            <a:off x="3442328" y="1994369"/>
            <a:ext cx="12530245" cy="1107996"/>
          </a:xfrm>
        </p:spPr>
        <p:txBody>
          <a:bodyPr/>
          <a:lstStyle/>
          <a:p>
            <a:r>
              <a:rPr lang="en-IN" sz="7200" b="1" dirty="0">
                <a:solidFill>
                  <a:schemeClr val="tx1"/>
                </a:solidFill>
              </a:rPr>
              <a:t> Why Classification?</a:t>
            </a:r>
            <a:endParaRPr lang="en-US" sz="7200" b="1" dirty="0">
              <a:solidFill>
                <a:schemeClr val="tx1"/>
              </a:solidFill>
            </a:endParaRPr>
          </a:p>
        </p:txBody>
      </p:sp>
      <p:sp>
        <p:nvSpPr>
          <p:cNvPr id="159" name="Google Shape;159;p7"/>
          <p:cNvSpPr txBox="1">
            <a:spLocks noGrp="1"/>
          </p:cNvSpPr>
          <p:nvPr>
            <p:ph type="sldNum" idx="12"/>
          </p:nvPr>
        </p:nvSpPr>
        <p:spPr>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7</a:t>
            </a:fld>
            <a:endParaRPr/>
          </a:p>
        </p:txBody>
      </p:sp>
      <p:sp>
        <p:nvSpPr>
          <p:cNvPr id="162" name="Google Shape;162;p7"/>
          <p:cNvSpPr/>
          <p:nvPr/>
        </p:nvSpPr>
        <p:spPr>
          <a:xfrm>
            <a:off x="0" y="-539700"/>
            <a:ext cx="40881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7"/>
          <p:cNvSpPr txBox="1"/>
          <p:nvPr/>
        </p:nvSpPr>
        <p:spPr>
          <a:xfrm>
            <a:off x="183525" y="-465150"/>
            <a:ext cx="42366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dirty="0">
                <a:solidFill>
                  <a:srgbClr val="FFFFFF"/>
                </a:solidFill>
                <a:latin typeface="Lato"/>
                <a:ea typeface="Lato"/>
                <a:cs typeface="Lato"/>
                <a:sym typeface="Lato"/>
              </a:rPr>
              <a:t>SAMPLE CONTENT SLIDE</a:t>
            </a:r>
            <a:endParaRPr sz="2450" b="1" i="0" u="none" strike="noStrike" cap="none" dirty="0">
              <a:solidFill>
                <a:srgbClr val="FFFFFF"/>
              </a:solidFill>
              <a:latin typeface="Lato"/>
              <a:ea typeface="Lato"/>
              <a:cs typeface="Lato"/>
              <a:sym typeface="Lato"/>
            </a:endParaRPr>
          </a:p>
        </p:txBody>
      </p:sp>
      <p:sp>
        <p:nvSpPr>
          <p:cNvPr id="16" name="Google Shape;80;p3"/>
          <p:cNvSpPr/>
          <p:nvPr/>
        </p:nvSpPr>
        <p:spPr>
          <a:xfrm>
            <a:off x="0" y="4255800"/>
            <a:ext cx="3997325" cy="6320155"/>
          </a:xfrm>
          <a:custGeom>
            <a:avLst/>
            <a:gdLst/>
            <a:ahLst/>
            <a:cxnLst/>
            <a:rect l="l" t="t" r="r" b="b"/>
            <a:pathLst>
              <a:path w="3997325" h="6320155" extrusionOk="0">
                <a:moveTo>
                  <a:pt x="0" y="0"/>
                </a:moveTo>
                <a:lnTo>
                  <a:pt x="0" y="6320139"/>
                </a:lnTo>
                <a:lnTo>
                  <a:pt x="207818" y="6277573"/>
                </a:lnTo>
                <a:lnTo>
                  <a:pt x="422674" y="6229727"/>
                </a:lnTo>
                <a:lnTo>
                  <a:pt x="695142" y="6164167"/>
                </a:lnTo>
                <a:lnTo>
                  <a:pt x="963856" y="6094396"/>
                </a:lnTo>
                <a:lnTo>
                  <a:pt x="1170300" y="6037114"/>
                </a:lnTo>
                <a:lnTo>
                  <a:pt x="1364360" y="5979824"/>
                </a:lnTo>
                <a:lnTo>
                  <a:pt x="1499108" y="5937572"/>
                </a:lnTo>
                <a:lnTo>
                  <a:pt x="1582759" y="5910023"/>
                </a:lnTo>
                <a:lnTo>
                  <a:pt x="1660818" y="5883145"/>
                </a:lnTo>
                <a:lnTo>
                  <a:pt x="1732730" y="5857087"/>
                </a:lnTo>
                <a:lnTo>
                  <a:pt x="1797942" y="5831998"/>
                </a:lnTo>
                <a:lnTo>
                  <a:pt x="1845189" y="5810745"/>
                </a:lnTo>
                <a:lnTo>
                  <a:pt x="1892577" y="5788622"/>
                </a:lnTo>
                <a:lnTo>
                  <a:pt x="1940072" y="5765655"/>
                </a:lnTo>
                <a:lnTo>
                  <a:pt x="1987640" y="5741874"/>
                </a:lnTo>
                <a:lnTo>
                  <a:pt x="2035247" y="5717307"/>
                </a:lnTo>
                <a:lnTo>
                  <a:pt x="2082859" y="5691981"/>
                </a:lnTo>
                <a:lnTo>
                  <a:pt x="2130441" y="5665925"/>
                </a:lnTo>
                <a:lnTo>
                  <a:pt x="2177959" y="5639168"/>
                </a:lnTo>
                <a:lnTo>
                  <a:pt x="2225380" y="5611737"/>
                </a:lnTo>
                <a:lnTo>
                  <a:pt x="2272668" y="5583660"/>
                </a:lnTo>
                <a:lnTo>
                  <a:pt x="2319790" y="5554966"/>
                </a:lnTo>
                <a:lnTo>
                  <a:pt x="2366711" y="5525684"/>
                </a:lnTo>
                <a:lnTo>
                  <a:pt x="2413398" y="5495840"/>
                </a:lnTo>
                <a:lnTo>
                  <a:pt x="2459815" y="5465464"/>
                </a:lnTo>
                <a:lnTo>
                  <a:pt x="2505930" y="5434583"/>
                </a:lnTo>
                <a:lnTo>
                  <a:pt x="2551708" y="5403226"/>
                </a:lnTo>
                <a:lnTo>
                  <a:pt x="2597114" y="5371422"/>
                </a:lnTo>
                <a:lnTo>
                  <a:pt x="2642115" y="5339197"/>
                </a:lnTo>
                <a:lnTo>
                  <a:pt x="2686675" y="5306581"/>
                </a:lnTo>
                <a:lnTo>
                  <a:pt x="2730762" y="5273601"/>
                </a:lnTo>
                <a:lnTo>
                  <a:pt x="2774341" y="5240286"/>
                </a:lnTo>
                <a:lnTo>
                  <a:pt x="2817378" y="5206665"/>
                </a:lnTo>
                <a:lnTo>
                  <a:pt x="2859838" y="5172764"/>
                </a:lnTo>
                <a:lnTo>
                  <a:pt x="2901687" y="5138613"/>
                </a:lnTo>
                <a:lnTo>
                  <a:pt x="2942891" y="5104240"/>
                </a:lnTo>
                <a:lnTo>
                  <a:pt x="2983417" y="5069672"/>
                </a:lnTo>
                <a:lnTo>
                  <a:pt x="3023229" y="5034939"/>
                </a:lnTo>
                <a:lnTo>
                  <a:pt x="3062294" y="5000067"/>
                </a:lnTo>
                <a:lnTo>
                  <a:pt x="3100577" y="4965086"/>
                </a:lnTo>
                <a:lnTo>
                  <a:pt x="3138045" y="4930024"/>
                </a:lnTo>
                <a:lnTo>
                  <a:pt x="3174662" y="4894909"/>
                </a:lnTo>
                <a:lnTo>
                  <a:pt x="3210396" y="4859768"/>
                </a:lnTo>
                <a:lnTo>
                  <a:pt x="3245211" y="4824631"/>
                </a:lnTo>
                <a:lnTo>
                  <a:pt x="3279074" y="4789526"/>
                </a:lnTo>
                <a:lnTo>
                  <a:pt x="3311950" y="4754480"/>
                </a:lnTo>
                <a:lnTo>
                  <a:pt x="3343805" y="4719522"/>
                </a:lnTo>
                <a:lnTo>
                  <a:pt x="3374605" y="4684680"/>
                </a:lnTo>
                <a:lnTo>
                  <a:pt x="3404316" y="4649982"/>
                </a:lnTo>
                <a:lnTo>
                  <a:pt x="3432904" y="4615456"/>
                </a:lnTo>
                <a:lnTo>
                  <a:pt x="3460334" y="4581132"/>
                </a:lnTo>
                <a:lnTo>
                  <a:pt x="3486573" y="4547036"/>
                </a:lnTo>
                <a:lnTo>
                  <a:pt x="3511585" y="4513197"/>
                </a:lnTo>
                <a:lnTo>
                  <a:pt x="3535337" y="4479644"/>
                </a:lnTo>
                <a:lnTo>
                  <a:pt x="3557795" y="4446404"/>
                </a:lnTo>
                <a:lnTo>
                  <a:pt x="3578925" y="4413506"/>
                </a:lnTo>
                <a:lnTo>
                  <a:pt x="3617062" y="4348847"/>
                </a:lnTo>
                <a:lnTo>
                  <a:pt x="3634001" y="4317143"/>
                </a:lnTo>
                <a:lnTo>
                  <a:pt x="3659878" y="4273276"/>
                </a:lnTo>
                <a:lnTo>
                  <a:pt x="3684772" y="4229205"/>
                </a:lnTo>
                <a:lnTo>
                  <a:pt x="3708685" y="4184941"/>
                </a:lnTo>
                <a:lnTo>
                  <a:pt x="3731621" y="4140497"/>
                </a:lnTo>
                <a:lnTo>
                  <a:pt x="3753583" y="4095887"/>
                </a:lnTo>
                <a:lnTo>
                  <a:pt x="3774574" y="4051122"/>
                </a:lnTo>
                <a:lnTo>
                  <a:pt x="3794597" y="4006216"/>
                </a:lnTo>
                <a:lnTo>
                  <a:pt x="3813655" y="3961180"/>
                </a:lnTo>
                <a:lnTo>
                  <a:pt x="3831752" y="3916027"/>
                </a:lnTo>
                <a:lnTo>
                  <a:pt x="3848890" y="3870770"/>
                </a:lnTo>
                <a:lnTo>
                  <a:pt x="3865073" y="3825422"/>
                </a:lnTo>
                <a:lnTo>
                  <a:pt x="3880304" y="3779995"/>
                </a:lnTo>
                <a:lnTo>
                  <a:pt x="3894585" y="3734501"/>
                </a:lnTo>
                <a:lnTo>
                  <a:pt x="3907921" y="3688953"/>
                </a:lnTo>
                <a:lnTo>
                  <a:pt x="3920314" y="3643364"/>
                </a:lnTo>
                <a:lnTo>
                  <a:pt x="3931767" y="3597746"/>
                </a:lnTo>
                <a:lnTo>
                  <a:pt x="3942284" y="3552112"/>
                </a:lnTo>
                <a:lnTo>
                  <a:pt x="3951867" y="3506474"/>
                </a:lnTo>
                <a:lnTo>
                  <a:pt x="3960521" y="3460845"/>
                </a:lnTo>
                <a:lnTo>
                  <a:pt x="3968247" y="3415238"/>
                </a:lnTo>
                <a:lnTo>
                  <a:pt x="3975049" y="3369665"/>
                </a:lnTo>
                <a:lnTo>
                  <a:pt x="3980930" y="3324138"/>
                </a:lnTo>
                <a:lnTo>
                  <a:pt x="3985894" y="3278670"/>
                </a:lnTo>
                <a:lnTo>
                  <a:pt x="3989943" y="3233274"/>
                </a:lnTo>
                <a:lnTo>
                  <a:pt x="3993080" y="3187963"/>
                </a:lnTo>
                <a:lnTo>
                  <a:pt x="3995310" y="3142748"/>
                </a:lnTo>
                <a:lnTo>
                  <a:pt x="3996634" y="3097643"/>
                </a:lnTo>
                <a:lnTo>
                  <a:pt x="3997056" y="3052659"/>
                </a:lnTo>
                <a:lnTo>
                  <a:pt x="3996580" y="3007810"/>
                </a:lnTo>
                <a:lnTo>
                  <a:pt x="3995207" y="2963108"/>
                </a:lnTo>
                <a:lnTo>
                  <a:pt x="3992942" y="2918566"/>
                </a:lnTo>
                <a:lnTo>
                  <a:pt x="3989788" y="2874196"/>
                </a:lnTo>
                <a:lnTo>
                  <a:pt x="3985747" y="2830011"/>
                </a:lnTo>
                <a:lnTo>
                  <a:pt x="3980823" y="2786023"/>
                </a:lnTo>
                <a:lnTo>
                  <a:pt x="3975020" y="2742245"/>
                </a:lnTo>
                <a:lnTo>
                  <a:pt x="3968339" y="2698690"/>
                </a:lnTo>
                <a:lnTo>
                  <a:pt x="3960784" y="2655370"/>
                </a:lnTo>
                <a:lnTo>
                  <a:pt x="3952359" y="2612297"/>
                </a:lnTo>
                <a:lnTo>
                  <a:pt x="3943066" y="2569484"/>
                </a:lnTo>
                <a:lnTo>
                  <a:pt x="3932909" y="2526944"/>
                </a:lnTo>
                <a:lnTo>
                  <a:pt x="3921891" y="2484689"/>
                </a:lnTo>
                <a:lnTo>
                  <a:pt x="3910015" y="2442732"/>
                </a:lnTo>
                <a:lnTo>
                  <a:pt x="3897284" y="2401086"/>
                </a:lnTo>
                <a:lnTo>
                  <a:pt x="3883701" y="2359763"/>
                </a:lnTo>
                <a:lnTo>
                  <a:pt x="3869269" y="2318775"/>
                </a:lnTo>
                <a:lnTo>
                  <a:pt x="3853992" y="2278135"/>
                </a:lnTo>
                <a:lnTo>
                  <a:pt x="3837872" y="2237855"/>
                </a:lnTo>
                <a:lnTo>
                  <a:pt x="3820913" y="2197949"/>
                </a:lnTo>
                <a:lnTo>
                  <a:pt x="3803118" y="2158429"/>
                </a:lnTo>
                <a:lnTo>
                  <a:pt x="3784490" y="2119307"/>
                </a:lnTo>
                <a:lnTo>
                  <a:pt x="3765033" y="2080596"/>
                </a:lnTo>
                <a:lnTo>
                  <a:pt x="3744748" y="2042309"/>
                </a:lnTo>
                <a:lnTo>
                  <a:pt x="3723640" y="2004457"/>
                </a:lnTo>
                <a:lnTo>
                  <a:pt x="3701712" y="1967054"/>
                </a:lnTo>
                <a:lnTo>
                  <a:pt x="3678966" y="1930112"/>
                </a:lnTo>
                <a:lnTo>
                  <a:pt x="3655406" y="1893644"/>
                </a:lnTo>
                <a:lnTo>
                  <a:pt x="3631035" y="1857663"/>
                </a:lnTo>
                <a:lnTo>
                  <a:pt x="3605856" y="1822180"/>
                </a:lnTo>
                <a:lnTo>
                  <a:pt x="3579873" y="1787208"/>
                </a:lnTo>
                <a:lnTo>
                  <a:pt x="3553087" y="1752760"/>
                </a:lnTo>
                <a:lnTo>
                  <a:pt x="3525504" y="1718849"/>
                </a:lnTo>
                <a:lnTo>
                  <a:pt x="3497125" y="1685487"/>
                </a:lnTo>
                <a:lnTo>
                  <a:pt x="3467954" y="1652687"/>
                </a:lnTo>
                <a:lnTo>
                  <a:pt x="3437993" y="1620461"/>
                </a:lnTo>
                <a:lnTo>
                  <a:pt x="3407247" y="1588822"/>
                </a:lnTo>
                <a:lnTo>
                  <a:pt x="3375718" y="1557782"/>
                </a:lnTo>
                <a:lnTo>
                  <a:pt x="3343410" y="1527353"/>
                </a:lnTo>
                <a:lnTo>
                  <a:pt x="3310325" y="1497550"/>
                </a:lnTo>
                <a:lnTo>
                  <a:pt x="3276466" y="1468383"/>
                </a:lnTo>
                <a:lnTo>
                  <a:pt x="3241838" y="1439866"/>
                </a:lnTo>
                <a:lnTo>
                  <a:pt x="3206442" y="1412011"/>
                </a:lnTo>
                <a:lnTo>
                  <a:pt x="3170282" y="1384831"/>
                </a:lnTo>
                <a:lnTo>
                  <a:pt x="3133362" y="1358338"/>
                </a:lnTo>
                <a:lnTo>
                  <a:pt x="3095683" y="1332545"/>
                </a:lnTo>
                <a:lnTo>
                  <a:pt x="3057251" y="1307464"/>
                </a:lnTo>
                <a:lnTo>
                  <a:pt x="3018066" y="1283108"/>
                </a:lnTo>
                <a:lnTo>
                  <a:pt x="2978134" y="1259490"/>
                </a:lnTo>
                <a:lnTo>
                  <a:pt x="2937456" y="1236622"/>
                </a:lnTo>
                <a:lnTo>
                  <a:pt x="2896037" y="1214517"/>
                </a:lnTo>
                <a:lnTo>
                  <a:pt x="2853878" y="1193186"/>
                </a:lnTo>
                <a:lnTo>
                  <a:pt x="2810326" y="1168064"/>
                </a:lnTo>
                <a:lnTo>
                  <a:pt x="2765675" y="1142798"/>
                </a:lnTo>
                <a:lnTo>
                  <a:pt x="2673493" y="1092023"/>
                </a:lnTo>
                <a:lnTo>
                  <a:pt x="2578163" y="1041241"/>
                </a:lnTo>
                <a:lnTo>
                  <a:pt x="2480517" y="990832"/>
                </a:lnTo>
                <a:lnTo>
                  <a:pt x="2381386" y="941176"/>
                </a:lnTo>
                <a:lnTo>
                  <a:pt x="2281601" y="892655"/>
                </a:lnTo>
                <a:lnTo>
                  <a:pt x="2181993" y="845648"/>
                </a:lnTo>
                <a:lnTo>
                  <a:pt x="2083394" y="800535"/>
                </a:lnTo>
                <a:lnTo>
                  <a:pt x="1986635" y="757697"/>
                </a:lnTo>
                <a:lnTo>
                  <a:pt x="1892547" y="717515"/>
                </a:lnTo>
                <a:lnTo>
                  <a:pt x="1801962" y="680368"/>
                </a:lnTo>
                <a:lnTo>
                  <a:pt x="1758242" y="663051"/>
                </a:lnTo>
                <a:lnTo>
                  <a:pt x="1715710" y="646636"/>
                </a:lnTo>
                <a:lnTo>
                  <a:pt x="1674469" y="631170"/>
                </a:lnTo>
                <a:lnTo>
                  <a:pt x="1634623" y="616701"/>
                </a:lnTo>
                <a:lnTo>
                  <a:pt x="1596277" y="603275"/>
                </a:lnTo>
                <a:lnTo>
                  <a:pt x="1559533" y="590942"/>
                </a:lnTo>
                <a:lnTo>
                  <a:pt x="1491270" y="569739"/>
                </a:lnTo>
                <a:lnTo>
                  <a:pt x="0" y="0"/>
                </a:lnTo>
                <a:close/>
              </a:path>
            </a:pathLst>
          </a:custGeom>
          <a:solidFill>
            <a:schemeClr val="accent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81;p3"/>
          <p:cNvSpPr/>
          <p:nvPr/>
        </p:nvSpPr>
        <p:spPr>
          <a:xfrm>
            <a:off x="16376518" y="3594984"/>
            <a:ext cx="3728085" cy="7713980"/>
          </a:xfrm>
          <a:custGeom>
            <a:avLst/>
            <a:gdLst/>
            <a:ahLst/>
            <a:cxnLst/>
            <a:rect l="l" t="t" r="r" b="b"/>
            <a:pathLst>
              <a:path w="3728084" h="7713980" extrusionOk="0">
                <a:moveTo>
                  <a:pt x="3564031" y="0"/>
                </a:moveTo>
                <a:lnTo>
                  <a:pt x="3514817" y="429"/>
                </a:lnTo>
                <a:lnTo>
                  <a:pt x="3465842" y="1358"/>
                </a:lnTo>
                <a:lnTo>
                  <a:pt x="3417117" y="2787"/>
                </a:lnTo>
                <a:lnTo>
                  <a:pt x="3368654" y="4716"/>
                </a:lnTo>
                <a:lnTo>
                  <a:pt x="3320464" y="7147"/>
                </a:lnTo>
                <a:lnTo>
                  <a:pt x="3272559" y="10080"/>
                </a:lnTo>
                <a:lnTo>
                  <a:pt x="3224948" y="13517"/>
                </a:lnTo>
                <a:lnTo>
                  <a:pt x="3177644" y="17458"/>
                </a:lnTo>
                <a:lnTo>
                  <a:pt x="3130657" y="21903"/>
                </a:lnTo>
                <a:lnTo>
                  <a:pt x="3083999" y="26855"/>
                </a:lnTo>
                <a:lnTo>
                  <a:pt x="3037681" y="32313"/>
                </a:lnTo>
                <a:lnTo>
                  <a:pt x="2991714" y="38280"/>
                </a:lnTo>
                <a:lnTo>
                  <a:pt x="2946109" y="44754"/>
                </a:lnTo>
                <a:lnTo>
                  <a:pt x="2900877" y="51739"/>
                </a:lnTo>
                <a:lnTo>
                  <a:pt x="2856029" y="59233"/>
                </a:lnTo>
                <a:lnTo>
                  <a:pt x="2811578" y="67239"/>
                </a:lnTo>
                <a:lnTo>
                  <a:pt x="2767533" y="75757"/>
                </a:lnTo>
                <a:lnTo>
                  <a:pt x="2723905" y="84788"/>
                </a:lnTo>
                <a:lnTo>
                  <a:pt x="2680707" y="94333"/>
                </a:lnTo>
                <a:lnTo>
                  <a:pt x="2637950" y="104392"/>
                </a:lnTo>
                <a:lnTo>
                  <a:pt x="2595643" y="114967"/>
                </a:lnTo>
                <a:lnTo>
                  <a:pt x="2553799" y="126059"/>
                </a:lnTo>
                <a:lnTo>
                  <a:pt x="2512429" y="137668"/>
                </a:lnTo>
                <a:lnTo>
                  <a:pt x="2471543" y="149795"/>
                </a:lnTo>
                <a:lnTo>
                  <a:pt x="2431154" y="162442"/>
                </a:lnTo>
                <a:lnTo>
                  <a:pt x="2391271" y="175608"/>
                </a:lnTo>
                <a:lnTo>
                  <a:pt x="2351907" y="189296"/>
                </a:lnTo>
                <a:lnTo>
                  <a:pt x="2313072" y="203505"/>
                </a:lnTo>
                <a:lnTo>
                  <a:pt x="2274778" y="218237"/>
                </a:lnTo>
                <a:lnTo>
                  <a:pt x="2237035" y="233492"/>
                </a:lnTo>
                <a:lnTo>
                  <a:pt x="2199856" y="249272"/>
                </a:lnTo>
                <a:lnTo>
                  <a:pt x="2163250" y="265577"/>
                </a:lnTo>
                <a:lnTo>
                  <a:pt x="2127230" y="282409"/>
                </a:lnTo>
                <a:lnTo>
                  <a:pt x="2091806" y="299767"/>
                </a:lnTo>
                <a:lnTo>
                  <a:pt x="2056989" y="317654"/>
                </a:lnTo>
                <a:lnTo>
                  <a:pt x="2022792" y="336069"/>
                </a:lnTo>
                <a:lnTo>
                  <a:pt x="1989223" y="355014"/>
                </a:lnTo>
                <a:lnTo>
                  <a:pt x="1956296" y="374490"/>
                </a:lnTo>
                <a:lnTo>
                  <a:pt x="1910145" y="395125"/>
                </a:lnTo>
                <a:lnTo>
                  <a:pt x="1864059" y="416723"/>
                </a:lnTo>
                <a:lnTo>
                  <a:pt x="1818064" y="439256"/>
                </a:lnTo>
                <a:lnTo>
                  <a:pt x="1772189" y="462698"/>
                </a:lnTo>
                <a:lnTo>
                  <a:pt x="1726459" y="487022"/>
                </a:lnTo>
                <a:lnTo>
                  <a:pt x="1680901" y="512202"/>
                </a:lnTo>
                <a:lnTo>
                  <a:pt x="1635541" y="538211"/>
                </a:lnTo>
                <a:lnTo>
                  <a:pt x="1590406" y="565022"/>
                </a:lnTo>
                <a:lnTo>
                  <a:pt x="1545524" y="592608"/>
                </a:lnTo>
                <a:lnTo>
                  <a:pt x="1500919" y="620943"/>
                </a:lnTo>
                <a:lnTo>
                  <a:pt x="1456620" y="650000"/>
                </a:lnTo>
                <a:lnTo>
                  <a:pt x="1412653" y="679752"/>
                </a:lnTo>
                <a:lnTo>
                  <a:pt x="1369044" y="710172"/>
                </a:lnTo>
                <a:lnTo>
                  <a:pt x="1325820" y="741234"/>
                </a:lnTo>
                <a:lnTo>
                  <a:pt x="1283007" y="772911"/>
                </a:lnTo>
                <a:lnTo>
                  <a:pt x="1240633" y="805175"/>
                </a:lnTo>
                <a:lnTo>
                  <a:pt x="1198723" y="838002"/>
                </a:lnTo>
                <a:lnTo>
                  <a:pt x="1157306" y="871363"/>
                </a:lnTo>
                <a:lnTo>
                  <a:pt x="1116406" y="905232"/>
                </a:lnTo>
                <a:lnTo>
                  <a:pt x="1076051" y="939582"/>
                </a:lnTo>
                <a:lnTo>
                  <a:pt x="1036267" y="974387"/>
                </a:lnTo>
                <a:lnTo>
                  <a:pt x="997082" y="1009619"/>
                </a:lnTo>
                <a:lnTo>
                  <a:pt x="958521" y="1045252"/>
                </a:lnTo>
                <a:lnTo>
                  <a:pt x="920611" y="1081260"/>
                </a:lnTo>
                <a:lnTo>
                  <a:pt x="883379" y="1117615"/>
                </a:lnTo>
                <a:lnTo>
                  <a:pt x="846852" y="1154291"/>
                </a:lnTo>
                <a:lnTo>
                  <a:pt x="811056" y="1191261"/>
                </a:lnTo>
                <a:lnTo>
                  <a:pt x="776018" y="1228498"/>
                </a:lnTo>
                <a:lnTo>
                  <a:pt x="741764" y="1265976"/>
                </a:lnTo>
                <a:lnTo>
                  <a:pt x="708321" y="1303668"/>
                </a:lnTo>
                <a:lnTo>
                  <a:pt x="675716" y="1341547"/>
                </a:lnTo>
                <a:lnTo>
                  <a:pt x="643976" y="1379586"/>
                </a:lnTo>
                <a:lnTo>
                  <a:pt x="613126" y="1417758"/>
                </a:lnTo>
                <a:lnTo>
                  <a:pt x="583194" y="1456038"/>
                </a:lnTo>
                <a:lnTo>
                  <a:pt x="554206" y="1494398"/>
                </a:lnTo>
                <a:lnTo>
                  <a:pt x="526189" y="1532811"/>
                </a:lnTo>
                <a:lnTo>
                  <a:pt x="499170" y="1571251"/>
                </a:lnTo>
                <a:lnTo>
                  <a:pt x="473174" y="1609690"/>
                </a:lnTo>
                <a:lnTo>
                  <a:pt x="448230" y="1648103"/>
                </a:lnTo>
                <a:lnTo>
                  <a:pt x="424363" y="1686463"/>
                </a:lnTo>
                <a:lnTo>
                  <a:pt x="401599" y="1724742"/>
                </a:lnTo>
                <a:lnTo>
                  <a:pt x="379967" y="1762914"/>
                </a:lnTo>
                <a:lnTo>
                  <a:pt x="359492" y="1800952"/>
                </a:lnTo>
                <a:lnTo>
                  <a:pt x="340200" y="1838830"/>
                </a:lnTo>
                <a:lnTo>
                  <a:pt x="322119" y="1876520"/>
                </a:lnTo>
                <a:lnTo>
                  <a:pt x="305276" y="1913997"/>
                </a:lnTo>
                <a:lnTo>
                  <a:pt x="289696" y="1951232"/>
                </a:lnTo>
                <a:lnTo>
                  <a:pt x="275407" y="1988201"/>
                </a:lnTo>
                <a:lnTo>
                  <a:pt x="262434" y="2024875"/>
                </a:lnTo>
                <a:lnTo>
                  <a:pt x="250806" y="2061228"/>
                </a:lnTo>
                <a:lnTo>
                  <a:pt x="240547" y="2097234"/>
                </a:lnTo>
                <a:lnTo>
                  <a:pt x="225713" y="2135992"/>
                </a:lnTo>
                <a:lnTo>
                  <a:pt x="211366" y="2175065"/>
                </a:lnTo>
                <a:lnTo>
                  <a:pt x="197504" y="2214446"/>
                </a:lnTo>
                <a:lnTo>
                  <a:pt x="184127" y="2254132"/>
                </a:lnTo>
                <a:lnTo>
                  <a:pt x="171232" y="2294115"/>
                </a:lnTo>
                <a:lnTo>
                  <a:pt x="158819" y="2334392"/>
                </a:lnTo>
                <a:lnTo>
                  <a:pt x="146885" y="2374955"/>
                </a:lnTo>
                <a:lnTo>
                  <a:pt x="135429" y="2415801"/>
                </a:lnTo>
                <a:lnTo>
                  <a:pt x="124450" y="2456924"/>
                </a:lnTo>
                <a:lnTo>
                  <a:pt x="113946" y="2498318"/>
                </a:lnTo>
                <a:lnTo>
                  <a:pt x="103916" y="2539977"/>
                </a:lnTo>
                <a:lnTo>
                  <a:pt x="94358" y="2581898"/>
                </a:lnTo>
                <a:lnTo>
                  <a:pt x="85270" y="2624073"/>
                </a:lnTo>
                <a:lnTo>
                  <a:pt x="76652" y="2666498"/>
                </a:lnTo>
                <a:lnTo>
                  <a:pt x="68500" y="2709167"/>
                </a:lnTo>
                <a:lnTo>
                  <a:pt x="60815" y="2752076"/>
                </a:lnTo>
                <a:lnTo>
                  <a:pt x="53595" y="2795218"/>
                </a:lnTo>
                <a:lnTo>
                  <a:pt x="46837" y="2838588"/>
                </a:lnTo>
                <a:lnTo>
                  <a:pt x="40541" y="2882181"/>
                </a:lnTo>
                <a:lnTo>
                  <a:pt x="34705" y="2925991"/>
                </a:lnTo>
                <a:lnTo>
                  <a:pt x="29328" y="2970014"/>
                </a:lnTo>
                <a:lnTo>
                  <a:pt x="24407" y="3014243"/>
                </a:lnTo>
                <a:lnTo>
                  <a:pt x="19942" y="3058673"/>
                </a:lnTo>
                <a:lnTo>
                  <a:pt x="15930" y="3103299"/>
                </a:lnTo>
                <a:lnTo>
                  <a:pt x="12372" y="3148116"/>
                </a:lnTo>
                <a:lnTo>
                  <a:pt x="9264" y="3193118"/>
                </a:lnTo>
                <a:lnTo>
                  <a:pt x="6605" y="3238299"/>
                </a:lnTo>
                <a:lnTo>
                  <a:pt x="4394" y="3283655"/>
                </a:lnTo>
                <a:lnTo>
                  <a:pt x="2630" y="3329180"/>
                </a:lnTo>
                <a:lnTo>
                  <a:pt x="1310" y="3374868"/>
                </a:lnTo>
                <a:lnTo>
                  <a:pt x="434" y="3420715"/>
                </a:lnTo>
                <a:lnTo>
                  <a:pt x="0" y="3466714"/>
                </a:lnTo>
                <a:lnTo>
                  <a:pt x="5" y="3512861"/>
                </a:lnTo>
                <a:lnTo>
                  <a:pt x="450" y="3559149"/>
                </a:lnTo>
                <a:lnTo>
                  <a:pt x="1332" y="3605575"/>
                </a:lnTo>
                <a:lnTo>
                  <a:pt x="2650" y="3652131"/>
                </a:lnTo>
                <a:lnTo>
                  <a:pt x="4401" y="3698814"/>
                </a:lnTo>
                <a:lnTo>
                  <a:pt x="6586" y="3745616"/>
                </a:lnTo>
                <a:lnTo>
                  <a:pt x="9202" y="3792534"/>
                </a:lnTo>
                <a:lnTo>
                  <a:pt x="12247" y="3839562"/>
                </a:lnTo>
                <a:lnTo>
                  <a:pt x="15721" y="3886694"/>
                </a:lnTo>
                <a:lnTo>
                  <a:pt x="19622" y="3933925"/>
                </a:lnTo>
                <a:lnTo>
                  <a:pt x="23947" y="3981249"/>
                </a:lnTo>
                <a:lnTo>
                  <a:pt x="28696" y="4028662"/>
                </a:lnTo>
                <a:lnTo>
                  <a:pt x="33868" y="4076157"/>
                </a:lnTo>
                <a:lnTo>
                  <a:pt x="39460" y="4123730"/>
                </a:lnTo>
                <a:lnTo>
                  <a:pt x="45471" y="4171374"/>
                </a:lnTo>
                <a:lnTo>
                  <a:pt x="51899" y="4219086"/>
                </a:lnTo>
                <a:lnTo>
                  <a:pt x="58744" y="4266858"/>
                </a:lnTo>
                <a:lnTo>
                  <a:pt x="66003" y="4314686"/>
                </a:lnTo>
                <a:lnTo>
                  <a:pt x="73676" y="4362565"/>
                </a:lnTo>
                <a:lnTo>
                  <a:pt x="81760" y="4410489"/>
                </a:lnTo>
                <a:lnTo>
                  <a:pt x="90254" y="4458452"/>
                </a:lnTo>
                <a:lnTo>
                  <a:pt x="99156" y="4506450"/>
                </a:lnTo>
                <a:lnTo>
                  <a:pt x="108465" y="4554477"/>
                </a:lnTo>
                <a:lnTo>
                  <a:pt x="118180" y="4602527"/>
                </a:lnTo>
                <a:lnTo>
                  <a:pt x="128299" y="4650595"/>
                </a:lnTo>
                <a:lnTo>
                  <a:pt x="138820" y="4698676"/>
                </a:lnTo>
                <a:lnTo>
                  <a:pt x="149743" y="4746765"/>
                </a:lnTo>
                <a:lnTo>
                  <a:pt x="161064" y="4794855"/>
                </a:lnTo>
                <a:lnTo>
                  <a:pt x="172784" y="4842942"/>
                </a:lnTo>
                <a:lnTo>
                  <a:pt x="184900" y="4891020"/>
                </a:lnTo>
                <a:lnTo>
                  <a:pt x="197411" y="4939084"/>
                </a:lnTo>
                <a:lnTo>
                  <a:pt x="210315" y="4987129"/>
                </a:lnTo>
                <a:lnTo>
                  <a:pt x="223611" y="5035148"/>
                </a:lnTo>
                <a:lnTo>
                  <a:pt x="237297" y="5083137"/>
                </a:lnTo>
                <a:lnTo>
                  <a:pt x="251372" y="5131090"/>
                </a:lnTo>
                <a:lnTo>
                  <a:pt x="265835" y="5179003"/>
                </a:lnTo>
                <a:lnTo>
                  <a:pt x="280683" y="5226868"/>
                </a:lnTo>
                <a:lnTo>
                  <a:pt x="295916" y="5274682"/>
                </a:lnTo>
                <a:lnTo>
                  <a:pt x="311531" y="5322439"/>
                </a:lnTo>
                <a:lnTo>
                  <a:pt x="327528" y="5370132"/>
                </a:lnTo>
                <a:lnTo>
                  <a:pt x="343905" y="5417758"/>
                </a:lnTo>
                <a:lnTo>
                  <a:pt x="360659" y="5465310"/>
                </a:lnTo>
                <a:lnTo>
                  <a:pt x="377791" y="5512784"/>
                </a:lnTo>
                <a:lnTo>
                  <a:pt x="395297" y="5560173"/>
                </a:lnTo>
                <a:lnTo>
                  <a:pt x="413177" y="5607473"/>
                </a:lnTo>
                <a:lnTo>
                  <a:pt x="431430" y="5654678"/>
                </a:lnTo>
                <a:lnTo>
                  <a:pt x="450053" y="5701782"/>
                </a:lnTo>
                <a:lnTo>
                  <a:pt x="469045" y="5748781"/>
                </a:lnTo>
                <a:lnTo>
                  <a:pt x="488405" y="5795668"/>
                </a:lnTo>
                <a:lnTo>
                  <a:pt x="508131" y="5842439"/>
                </a:lnTo>
                <a:lnTo>
                  <a:pt x="528222" y="5889088"/>
                </a:lnTo>
                <a:lnTo>
                  <a:pt x="548676" y="5935609"/>
                </a:lnTo>
                <a:lnTo>
                  <a:pt x="569491" y="5981998"/>
                </a:lnTo>
                <a:lnTo>
                  <a:pt x="590666" y="6028249"/>
                </a:lnTo>
                <a:lnTo>
                  <a:pt x="612200" y="6074357"/>
                </a:lnTo>
                <a:lnTo>
                  <a:pt x="634091" y="6120315"/>
                </a:lnTo>
                <a:lnTo>
                  <a:pt x="656338" y="6166120"/>
                </a:lnTo>
                <a:lnTo>
                  <a:pt x="678938" y="6211764"/>
                </a:lnTo>
                <a:lnTo>
                  <a:pt x="701891" y="6257244"/>
                </a:lnTo>
                <a:lnTo>
                  <a:pt x="725195" y="6302553"/>
                </a:lnTo>
                <a:lnTo>
                  <a:pt x="748848" y="6347687"/>
                </a:lnTo>
                <a:lnTo>
                  <a:pt x="772850" y="6392639"/>
                </a:lnTo>
                <a:lnTo>
                  <a:pt x="797198" y="6437405"/>
                </a:lnTo>
                <a:lnTo>
                  <a:pt x="821891" y="6481979"/>
                </a:lnTo>
                <a:lnTo>
                  <a:pt x="846927" y="6526356"/>
                </a:lnTo>
                <a:lnTo>
                  <a:pt x="872305" y="6570529"/>
                </a:lnTo>
                <a:lnTo>
                  <a:pt x="898023" y="6614495"/>
                </a:lnTo>
                <a:lnTo>
                  <a:pt x="924081" y="6658247"/>
                </a:lnTo>
                <a:lnTo>
                  <a:pt x="950475" y="6701781"/>
                </a:lnTo>
                <a:lnTo>
                  <a:pt x="977206" y="6745090"/>
                </a:lnTo>
                <a:lnTo>
                  <a:pt x="1004271" y="6788169"/>
                </a:lnTo>
                <a:lnTo>
                  <a:pt x="1031669" y="6831014"/>
                </a:lnTo>
                <a:lnTo>
                  <a:pt x="1059398" y="6873618"/>
                </a:lnTo>
                <a:lnTo>
                  <a:pt x="1087456" y="6915976"/>
                </a:lnTo>
                <a:lnTo>
                  <a:pt x="1115844" y="6958083"/>
                </a:lnTo>
                <a:lnTo>
                  <a:pt x="1144557" y="6999934"/>
                </a:lnTo>
                <a:lnTo>
                  <a:pt x="1173597" y="7041522"/>
                </a:lnTo>
                <a:lnTo>
                  <a:pt x="1202959" y="7082843"/>
                </a:lnTo>
                <a:lnTo>
                  <a:pt x="1232644" y="7123892"/>
                </a:lnTo>
                <a:lnTo>
                  <a:pt x="1262650" y="7164662"/>
                </a:lnTo>
                <a:lnTo>
                  <a:pt x="1292975" y="7205149"/>
                </a:lnTo>
                <a:lnTo>
                  <a:pt x="1323618" y="7245347"/>
                </a:lnTo>
                <a:lnTo>
                  <a:pt x="1354577" y="7285250"/>
                </a:lnTo>
                <a:lnTo>
                  <a:pt x="1385850" y="7324854"/>
                </a:lnTo>
                <a:lnTo>
                  <a:pt x="1417437" y="7364153"/>
                </a:lnTo>
                <a:lnTo>
                  <a:pt x="1449335" y="7403142"/>
                </a:lnTo>
                <a:lnTo>
                  <a:pt x="1481543" y="7441814"/>
                </a:lnTo>
                <a:lnTo>
                  <a:pt x="1514060" y="7480166"/>
                </a:lnTo>
                <a:lnTo>
                  <a:pt x="1546884" y="7518190"/>
                </a:lnTo>
                <a:lnTo>
                  <a:pt x="1580014" y="7555883"/>
                </a:lnTo>
                <a:lnTo>
                  <a:pt x="1613448" y="7593239"/>
                </a:lnTo>
                <a:lnTo>
                  <a:pt x="1647184" y="7630251"/>
                </a:lnTo>
                <a:lnTo>
                  <a:pt x="1681221" y="7666916"/>
                </a:lnTo>
                <a:lnTo>
                  <a:pt x="1715558" y="7703227"/>
                </a:lnTo>
                <a:lnTo>
                  <a:pt x="1725523" y="7713571"/>
                </a:lnTo>
                <a:lnTo>
                  <a:pt x="3727581" y="7713571"/>
                </a:lnTo>
                <a:lnTo>
                  <a:pt x="3727581" y="2147"/>
                </a:lnTo>
                <a:lnTo>
                  <a:pt x="3663134" y="633"/>
                </a:lnTo>
                <a:lnTo>
                  <a:pt x="3613474" y="68"/>
                </a:lnTo>
                <a:lnTo>
                  <a:pt x="3564031" y="0"/>
                </a:lnTo>
                <a:close/>
              </a:path>
            </a:pathLst>
          </a:custGeom>
          <a:solidFill>
            <a:schemeClr val="accent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69586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67"/>
        <p:cNvGrpSpPr/>
        <p:nvPr/>
      </p:nvGrpSpPr>
      <p:grpSpPr>
        <a:xfrm>
          <a:off x="0" y="0"/>
          <a:ext cx="0" cy="0"/>
          <a:chOff x="0" y="0"/>
          <a:chExt cx="0" cy="0"/>
        </a:xfrm>
      </p:grpSpPr>
      <p:sp>
        <p:nvSpPr>
          <p:cNvPr id="168" name="Google Shape;168;p8"/>
          <p:cNvSpPr txBox="1">
            <a:spLocks noGrp="1"/>
          </p:cNvSpPr>
          <p:nvPr>
            <p:ph type="title"/>
          </p:nvPr>
        </p:nvSpPr>
        <p:spPr>
          <a:xfrm>
            <a:off x="3726954" y="551963"/>
            <a:ext cx="12586969" cy="1125288"/>
          </a:xfrm>
          <a:prstGeom prst="rect">
            <a:avLst/>
          </a:prstGeom>
          <a:noFill/>
          <a:ln>
            <a:noFill/>
          </a:ln>
        </p:spPr>
        <p:txBody>
          <a:bodyPr spcFirstLastPara="1" wrap="square" lIns="0" tIns="17125" rIns="0" bIns="0" anchor="t" anchorCtr="0">
            <a:spAutoFit/>
          </a:bodyPr>
          <a:lstStyle/>
          <a:p>
            <a:pPr marL="12700" lvl="0" indent="0" algn="ctr" rtl="0">
              <a:lnSpc>
                <a:spcPct val="100000"/>
              </a:lnSpc>
              <a:spcBef>
                <a:spcPts val="0"/>
              </a:spcBef>
              <a:spcAft>
                <a:spcPts val="0"/>
              </a:spcAft>
              <a:buSzPts val="1400"/>
              <a:buNone/>
            </a:pPr>
            <a:r>
              <a:rPr lang="en-US" sz="7200" b="1" dirty="0"/>
              <a:t>Classification Dataset</a:t>
            </a:r>
            <a:endParaRPr sz="7200" b="1" dirty="0"/>
          </a:p>
        </p:txBody>
      </p:sp>
      <p:sp>
        <p:nvSpPr>
          <p:cNvPr id="188" name="Google Shape;188;p8"/>
          <p:cNvSpPr txBox="1">
            <a:spLocks noGrp="1"/>
          </p:cNvSpPr>
          <p:nvPr>
            <p:ph type="sldNum" idx="12"/>
          </p:nvPr>
        </p:nvSpPr>
        <p:spPr>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8</a:t>
            </a:fld>
            <a:endParaRPr/>
          </a:p>
        </p:txBody>
      </p:sp>
      <p:sp>
        <p:nvSpPr>
          <p:cNvPr id="187" name="Google Shape;187;p8"/>
          <p:cNvSpPr/>
          <p:nvPr/>
        </p:nvSpPr>
        <p:spPr>
          <a:xfrm>
            <a:off x="19570084" y="9130612"/>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8"/>
          <p:cNvSpPr/>
          <p:nvPr/>
        </p:nvSpPr>
        <p:spPr>
          <a:xfrm>
            <a:off x="0" y="-539700"/>
            <a:ext cx="34239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8"/>
          <p:cNvSpPr txBox="1"/>
          <p:nvPr/>
        </p:nvSpPr>
        <p:spPr>
          <a:xfrm>
            <a:off x="183525" y="-465150"/>
            <a:ext cx="32070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DATA DRIVEN SLIDE</a:t>
            </a:r>
            <a:endParaRPr sz="2450" b="1" i="0" u="none" strike="noStrike" cap="none">
              <a:solidFill>
                <a:srgbClr val="FFFFFF"/>
              </a:solidFill>
              <a:latin typeface="Lato"/>
              <a:ea typeface="Lato"/>
              <a:cs typeface="Lato"/>
              <a:sym typeface="Lato"/>
            </a:endParaRPr>
          </a:p>
        </p:txBody>
      </p:sp>
      <p:grpSp>
        <p:nvGrpSpPr>
          <p:cNvPr id="30" name="Google Shape;68;p2"/>
          <p:cNvGrpSpPr/>
          <p:nvPr/>
        </p:nvGrpSpPr>
        <p:grpSpPr>
          <a:xfrm>
            <a:off x="327278" y="2777308"/>
            <a:ext cx="20104100" cy="9463252"/>
            <a:chOff x="0" y="2686562"/>
            <a:chExt cx="20104100" cy="9463252"/>
          </a:xfrm>
          <a:solidFill>
            <a:schemeClr val="tx2">
              <a:lumMod val="60000"/>
              <a:lumOff val="40000"/>
            </a:schemeClr>
          </a:solidFill>
        </p:grpSpPr>
        <p:sp>
          <p:nvSpPr>
            <p:cNvPr id="31" name="Google Shape;69;p2"/>
            <p:cNvSpPr/>
            <p:nvPr/>
          </p:nvSpPr>
          <p:spPr>
            <a:xfrm>
              <a:off x="0" y="5393414"/>
              <a:ext cx="20104100" cy="6756400"/>
            </a:xfrm>
            <a:custGeom>
              <a:avLst/>
              <a:gdLst/>
              <a:ahLst/>
              <a:cxnLst/>
              <a:rect l="l" t="t" r="r" b="b"/>
              <a:pathLst>
                <a:path w="20104100" h="6756400" extrusionOk="0">
                  <a:moveTo>
                    <a:pt x="11169724" y="88900"/>
                  </a:moveTo>
                  <a:lnTo>
                    <a:pt x="8379983" y="88900"/>
                  </a:lnTo>
                  <a:lnTo>
                    <a:pt x="8330241" y="101600"/>
                  </a:lnTo>
                  <a:lnTo>
                    <a:pt x="8280803" y="101600"/>
                  </a:lnTo>
                  <a:lnTo>
                    <a:pt x="8182869" y="127000"/>
                  </a:lnTo>
                  <a:lnTo>
                    <a:pt x="8134391" y="127000"/>
                  </a:lnTo>
                  <a:lnTo>
                    <a:pt x="8038457" y="152400"/>
                  </a:lnTo>
                  <a:lnTo>
                    <a:pt x="7991018" y="152400"/>
                  </a:lnTo>
                  <a:lnTo>
                    <a:pt x="7850917" y="190500"/>
                  </a:lnTo>
                  <a:lnTo>
                    <a:pt x="7804984" y="190500"/>
                  </a:lnTo>
                  <a:lnTo>
                    <a:pt x="7759449" y="203200"/>
                  </a:lnTo>
                  <a:lnTo>
                    <a:pt x="7452577" y="292100"/>
                  </a:lnTo>
                  <a:lnTo>
                    <a:pt x="7410538" y="292100"/>
                  </a:lnTo>
                  <a:lnTo>
                    <a:pt x="7368975" y="304800"/>
                  </a:lnTo>
                  <a:lnTo>
                    <a:pt x="7327896" y="330200"/>
                  </a:lnTo>
                  <a:lnTo>
                    <a:pt x="7168599" y="381000"/>
                  </a:lnTo>
                  <a:lnTo>
                    <a:pt x="7017746" y="431800"/>
                  </a:lnTo>
                  <a:lnTo>
                    <a:pt x="6981417" y="457200"/>
                  </a:lnTo>
                  <a:lnTo>
                    <a:pt x="6875890" y="495300"/>
                  </a:lnTo>
                  <a:lnTo>
                    <a:pt x="6841896" y="520700"/>
                  </a:lnTo>
                  <a:lnTo>
                    <a:pt x="6808508" y="533400"/>
                  </a:lnTo>
                  <a:lnTo>
                    <a:pt x="6743584" y="558800"/>
                  </a:lnTo>
                  <a:lnTo>
                    <a:pt x="6712064" y="584200"/>
                  </a:lnTo>
                  <a:lnTo>
                    <a:pt x="6664277" y="596900"/>
                  </a:lnTo>
                  <a:lnTo>
                    <a:pt x="6616249" y="622300"/>
                  </a:lnTo>
                  <a:lnTo>
                    <a:pt x="6567995" y="635000"/>
                  </a:lnTo>
                  <a:lnTo>
                    <a:pt x="6519531" y="660400"/>
                  </a:lnTo>
                  <a:lnTo>
                    <a:pt x="6470873" y="673100"/>
                  </a:lnTo>
                  <a:lnTo>
                    <a:pt x="6373035" y="723900"/>
                  </a:lnTo>
                  <a:lnTo>
                    <a:pt x="6323886" y="736600"/>
                  </a:lnTo>
                  <a:lnTo>
                    <a:pt x="6225209" y="787400"/>
                  </a:lnTo>
                  <a:lnTo>
                    <a:pt x="6175712" y="800100"/>
                  </a:lnTo>
                  <a:lnTo>
                    <a:pt x="5977025" y="901700"/>
                  </a:lnTo>
                  <a:lnTo>
                    <a:pt x="5927258" y="914400"/>
                  </a:lnTo>
                  <a:lnTo>
                    <a:pt x="5333958" y="1219200"/>
                  </a:lnTo>
                  <a:lnTo>
                    <a:pt x="5285316" y="1257300"/>
                  </a:lnTo>
                  <a:lnTo>
                    <a:pt x="4998121" y="1409700"/>
                  </a:lnTo>
                  <a:lnTo>
                    <a:pt x="4951178" y="1447800"/>
                  </a:lnTo>
                  <a:lnTo>
                    <a:pt x="4766612" y="1549400"/>
                  </a:lnTo>
                  <a:lnTo>
                    <a:pt x="4721350" y="1587500"/>
                  </a:lnTo>
                  <a:lnTo>
                    <a:pt x="4587927" y="1663700"/>
                  </a:lnTo>
                  <a:lnTo>
                    <a:pt x="4544292" y="1701800"/>
                  </a:lnTo>
                  <a:lnTo>
                    <a:pt x="4416124" y="1778000"/>
                  </a:lnTo>
                  <a:lnTo>
                    <a:pt x="4374365" y="1816100"/>
                  </a:lnTo>
                  <a:lnTo>
                    <a:pt x="4333115" y="1841500"/>
                  </a:lnTo>
                  <a:lnTo>
                    <a:pt x="4252201" y="1892300"/>
                  </a:lnTo>
                  <a:lnTo>
                    <a:pt x="4212568" y="1930400"/>
                  </a:lnTo>
                  <a:lnTo>
                    <a:pt x="4135031" y="1981200"/>
                  </a:lnTo>
                  <a:lnTo>
                    <a:pt x="4097157" y="2006600"/>
                  </a:lnTo>
                  <a:lnTo>
                    <a:pt x="4059900" y="2032000"/>
                  </a:lnTo>
                  <a:lnTo>
                    <a:pt x="4023277" y="2070100"/>
                  </a:lnTo>
                  <a:lnTo>
                    <a:pt x="3987302" y="2095500"/>
                  </a:lnTo>
                  <a:lnTo>
                    <a:pt x="3951992" y="2120900"/>
                  </a:lnTo>
                  <a:lnTo>
                    <a:pt x="3917361" y="2146300"/>
                  </a:lnTo>
                  <a:lnTo>
                    <a:pt x="3883426" y="2171700"/>
                  </a:lnTo>
                  <a:lnTo>
                    <a:pt x="3850202" y="2197100"/>
                  </a:lnTo>
                  <a:lnTo>
                    <a:pt x="3817705" y="2235200"/>
                  </a:lnTo>
                  <a:lnTo>
                    <a:pt x="3785950" y="2260600"/>
                  </a:lnTo>
                  <a:lnTo>
                    <a:pt x="3754953" y="2286000"/>
                  </a:lnTo>
                  <a:lnTo>
                    <a:pt x="3724729" y="2311400"/>
                  </a:lnTo>
                  <a:lnTo>
                    <a:pt x="3695295" y="2336800"/>
                  </a:lnTo>
                  <a:lnTo>
                    <a:pt x="3666666" y="2362200"/>
                  </a:lnTo>
                  <a:lnTo>
                    <a:pt x="3611884" y="2413000"/>
                  </a:lnTo>
                  <a:lnTo>
                    <a:pt x="3560508" y="2463800"/>
                  </a:lnTo>
                  <a:lnTo>
                    <a:pt x="3512664" y="2514600"/>
                  </a:lnTo>
                  <a:lnTo>
                    <a:pt x="3472000" y="2552700"/>
                  </a:lnTo>
                  <a:lnTo>
                    <a:pt x="3430614" y="2578100"/>
                  </a:lnTo>
                  <a:lnTo>
                    <a:pt x="3388554" y="2616200"/>
                  </a:lnTo>
                  <a:lnTo>
                    <a:pt x="3302612" y="2667000"/>
                  </a:lnTo>
                  <a:lnTo>
                    <a:pt x="3214566" y="2743200"/>
                  </a:lnTo>
                  <a:lnTo>
                    <a:pt x="3169877" y="2768600"/>
                  </a:lnTo>
                  <a:lnTo>
                    <a:pt x="3124809" y="2806700"/>
                  </a:lnTo>
                  <a:lnTo>
                    <a:pt x="3079412" y="2832100"/>
                  </a:lnTo>
                  <a:lnTo>
                    <a:pt x="3033734" y="2870200"/>
                  </a:lnTo>
                  <a:lnTo>
                    <a:pt x="2987825" y="2895600"/>
                  </a:lnTo>
                  <a:lnTo>
                    <a:pt x="2941733" y="2933700"/>
                  </a:lnTo>
                  <a:lnTo>
                    <a:pt x="2895508" y="2959100"/>
                  </a:lnTo>
                  <a:lnTo>
                    <a:pt x="2849199" y="2997200"/>
                  </a:lnTo>
                  <a:lnTo>
                    <a:pt x="2802855" y="3022600"/>
                  </a:lnTo>
                  <a:lnTo>
                    <a:pt x="2756525" y="3060700"/>
                  </a:lnTo>
                  <a:lnTo>
                    <a:pt x="2710259" y="3086100"/>
                  </a:lnTo>
                  <a:lnTo>
                    <a:pt x="2664104" y="3124200"/>
                  </a:lnTo>
                  <a:lnTo>
                    <a:pt x="2618111" y="3149600"/>
                  </a:lnTo>
                  <a:lnTo>
                    <a:pt x="2572328" y="3187700"/>
                  </a:lnTo>
                  <a:lnTo>
                    <a:pt x="2481589" y="3238500"/>
                  </a:lnTo>
                  <a:lnTo>
                    <a:pt x="2436732" y="3276600"/>
                  </a:lnTo>
                  <a:lnTo>
                    <a:pt x="2348286" y="3327400"/>
                  </a:lnTo>
                  <a:lnTo>
                    <a:pt x="2261860" y="3378200"/>
                  </a:lnTo>
                  <a:lnTo>
                    <a:pt x="2219526" y="3416300"/>
                  </a:lnTo>
                  <a:lnTo>
                    <a:pt x="2177845" y="3441700"/>
                  </a:lnTo>
                  <a:lnTo>
                    <a:pt x="2136865" y="3467100"/>
                  </a:lnTo>
                  <a:lnTo>
                    <a:pt x="2096636" y="3492500"/>
                  </a:lnTo>
                  <a:lnTo>
                    <a:pt x="2057206" y="3517900"/>
                  </a:lnTo>
                  <a:lnTo>
                    <a:pt x="2018624" y="3530600"/>
                  </a:lnTo>
                  <a:lnTo>
                    <a:pt x="1980940" y="3556000"/>
                  </a:lnTo>
                  <a:lnTo>
                    <a:pt x="1944202" y="3581400"/>
                  </a:lnTo>
                  <a:lnTo>
                    <a:pt x="1908460" y="3606800"/>
                  </a:lnTo>
                  <a:lnTo>
                    <a:pt x="1873763" y="3619500"/>
                  </a:lnTo>
                  <a:lnTo>
                    <a:pt x="1840160" y="3644900"/>
                  </a:lnTo>
                  <a:lnTo>
                    <a:pt x="1807699" y="3657600"/>
                  </a:lnTo>
                  <a:lnTo>
                    <a:pt x="1776431" y="3683000"/>
                  </a:lnTo>
                  <a:lnTo>
                    <a:pt x="1746404" y="3695700"/>
                  </a:lnTo>
                  <a:lnTo>
                    <a:pt x="1701345" y="3721100"/>
                  </a:lnTo>
                  <a:lnTo>
                    <a:pt x="1609591" y="3771900"/>
                  </a:lnTo>
                  <a:lnTo>
                    <a:pt x="1562940" y="3784600"/>
                  </a:lnTo>
                  <a:lnTo>
                    <a:pt x="1420141" y="3860800"/>
                  </a:lnTo>
                  <a:lnTo>
                    <a:pt x="1371665" y="3873500"/>
                  </a:lnTo>
                  <a:lnTo>
                    <a:pt x="1322785" y="3898900"/>
                  </a:lnTo>
                  <a:lnTo>
                    <a:pt x="1273524" y="3911600"/>
                  </a:lnTo>
                  <a:lnTo>
                    <a:pt x="1223903" y="3937000"/>
                  </a:lnTo>
                  <a:lnTo>
                    <a:pt x="1173942" y="3949700"/>
                  </a:lnTo>
                  <a:lnTo>
                    <a:pt x="1123664" y="3975100"/>
                  </a:lnTo>
                  <a:lnTo>
                    <a:pt x="1073090" y="3987800"/>
                  </a:lnTo>
                  <a:lnTo>
                    <a:pt x="1022240" y="4013200"/>
                  </a:lnTo>
                  <a:lnTo>
                    <a:pt x="919800" y="4038600"/>
                  </a:lnTo>
                  <a:lnTo>
                    <a:pt x="868253" y="4064000"/>
                  </a:lnTo>
                  <a:lnTo>
                    <a:pt x="240966" y="4216400"/>
                  </a:lnTo>
                  <a:lnTo>
                    <a:pt x="188612" y="4216400"/>
                  </a:lnTo>
                  <a:lnTo>
                    <a:pt x="84187" y="4241800"/>
                  </a:lnTo>
                  <a:lnTo>
                    <a:pt x="32158" y="4241800"/>
                  </a:lnTo>
                  <a:lnTo>
                    <a:pt x="0" y="4254500"/>
                  </a:lnTo>
                  <a:lnTo>
                    <a:pt x="0" y="6756400"/>
                  </a:lnTo>
                  <a:lnTo>
                    <a:pt x="7430075" y="6756400"/>
                  </a:lnTo>
                  <a:lnTo>
                    <a:pt x="7470129" y="6743700"/>
                  </a:lnTo>
                  <a:lnTo>
                    <a:pt x="7532500" y="6705600"/>
                  </a:lnTo>
                  <a:lnTo>
                    <a:pt x="7591357" y="6667500"/>
                  </a:lnTo>
                  <a:lnTo>
                    <a:pt x="7680303" y="6616700"/>
                  </a:lnTo>
                  <a:lnTo>
                    <a:pt x="7771787" y="6565900"/>
                  </a:lnTo>
                  <a:lnTo>
                    <a:pt x="7913264" y="6489700"/>
                  </a:lnTo>
                  <a:lnTo>
                    <a:pt x="8010076" y="6438900"/>
                  </a:lnTo>
                  <a:lnTo>
                    <a:pt x="8059142" y="6426200"/>
                  </a:lnTo>
                  <a:lnTo>
                    <a:pt x="8158452" y="6375400"/>
                  </a:lnTo>
                  <a:lnTo>
                    <a:pt x="8208636" y="6362700"/>
                  </a:lnTo>
                  <a:lnTo>
                    <a:pt x="8259135" y="6337300"/>
                  </a:lnTo>
                  <a:lnTo>
                    <a:pt x="8309919" y="6324600"/>
                  </a:lnTo>
                  <a:lnTo>
                    <a:pt x="8360959" y="6299200"/>
                  </a:lnTo>
                  <a:lnTo>
                    <a:pt x="8412227" y="6286500"/>
                  </a:lnTo>
                  <a:lnTo>
                    <a:pt x="8463692" y="6261100"/>
                  </a:lnTo>
                  <a:lnTo>
                    <a:pt x="8515326" y="6248400"/>
                  </a:lnTo>
                  <a:lnTo>
                    <a:pt x="8567099" y="6223000"/>
                  </a:lnTo>
                  <a:lnTo>
                    <a:pt x="8722967" y="6184900"/>
                  </a:lnTo>
                  <a:lnTo>
                    <a:pt x="8775009" y="6159500"/>
                  </a:lnTo>
                  <a:lnTo>
                    <a:pt x="9086114" y="6083300"/>
                  </a:lnTo>
                  <a:lnTo>
                    <a:pt x="9137502" y="6083300"/>
                  </a:lnTo>
                  <a:lnTo>
                    <a:pt x="9290294" y="6045200"/>
                  </a:lnTo>
                  <a:lnTo>
                    <a:pt x="9340669" y="6045200"/>
                  </a:lnTo>
                  <a:lnTo>
                    <a:pt x="9390719" y="6032500"/>
                  </a:lnTo>
                  <a:lnTo>
                    <a:pt x="9440412" y="6032500"/>
                  </a:lnTo>
                  <a:lnTo>
                    <a:pt x="9489722" y="6019800"/>
                  </a:lnTo>
                  <a:lnTo>
                    <a:pt x="9538618" y="6019800"/>
                  </a:lnTo>
                  <a:lnTo>
                    <a:pt x="9587072" y="6007100"/>
                  </a:lnTo>
                  <a:lnTo>
                    <a:pt x="9682534" y="6007100"/>
                  </a:lnTo>
                  <a:lnTo>
                    <a:pt x="9729485" y="5994400"/>
                  </a:lnTo>
                  <a:lnTo>
                    <a:pt x="20104099" y="5994400"/>
                  </a:lnTo>
                  <a:lnTo>
                    <a:pt x="20104099" y="2819400"/>
                  </a:lnTo>
                  <a:lnTo>
                    <a:pt x="20089428" y="2819400"/>
                  </a:lnTo>
                  <a:lnTo>
                    <a:pt x="19991274" y="2794000"/>
                  </a:lnTo>
                  <a:lnTo>
                    <a:pt x="19943619" y="2794000"/>
                  </a:lnTo>
                  <a:lnTo>
                    <a:pt x="19897049" y="2781300"/>
                  </a:lnTo>
                  <a:lnTo>
                    <a:pt x="19851668" y="2781300"/>
                  </a:lnTo>
                  <a:lnTo>
                    <a:pt x="19807579" y="2768600"/>
                  </a:lnTo>
                  <a:lnTo>
                    <a:pt x="19723690" y="2768600"/>
                  </a:lnTo>
                  <a:lnTo>
                    <a:pt x="19684098" y="2755900"/>
                  </a:lnTo>
                  <a:lnTo>
                    <a:pt x="19403440" y="2755900"/>
                  </a:lnTo>
                  <a:lnTo>
                    <a:pt x="19351145" y="2743200"/>
                  </a:lnTo>
                  <a:lnTo>
                    <a:pt x="19192976" y="2743200"/>
                  </a:lnTo>
                  <a:lnTo>
                    <a:pt x="19139868" y="2730500"/>
                  </a:lnTo>
                  <a:lnTo>
                    <a:pt x="19033150" y="2730500"/>
                  </a:lnTo>
                  <a:lnTo>
                    <a:pt x="18979566" y="2717800"/>
                  </a:lnTo>
                  <a:lnTo>
                    <a:pt x="18925850" y="2717800"/>
                  </a:lnTo>
                  <a:lnTo>
                    <a:pt x="18872014" y="2705100"/>
                  </a:lnTo>
                  <a:lnTo>
                    <a:pt x="18818071" y="2705100"/>
                  </a:lnTo>
                  <a:lnTo>
                    <a:pt x="18764034" y="2692400"/>
                  </a:lnTo>
                  <a:lnTo>
                    <a:pt x="18709916" y="2692400"/>
                  </a:lnTo>
                  <a:lnTo>
                    <a:pt x="18655730" y="2679700"/>
                  </a:lnTo>
                  <a:lnTo>
                    <a:pt x="18601489" y="2679700"/>
                  </a:lnTo>
                  <a:lnTo>
                    <a:pt x="18547205" y="2667000"/>
                  </a:lnTo>
                  <a:lnTo>
                    <a:pt x="18492891" y="2667000"/>
                  </a:lnTo>
                  <a:lnTo>
                    <a:pt x="18329903" y="2628900"/>
                  </a:lnTo>
                  <a:lnTo>
                    <a:pt x="18275601" y="2628900"/>
                  </a:lnTo>
                  <a:lnTo>
                    <a:pt x="18112954" y="2590800"/>
                  </a:lnTo>
                  <a:lnTo>
                    <a:pt x="18058868" y="2590800"/>
                  </a:lnTo>
                  <a:lnTo>
                    <a:pt x="17163154" y="2374900"/>
                  </a:lnTo>
                  <a:lnTo>
                    <a:pt x="17112596" y="2349500"/>
                  </a:lnTo>
                  <a:lnTo>
                    <a:pt x="16913677" y="2298700"/>
                  </a:lnTo>
                  <a:lnTo>
                    <a:pt x="16864839" y="2273300"/>
                  </a:lnTo>
                  <a:lnTo>
                    <a:pt x="16720677" y="2235200"/>
                  </a:lnTo>
                  <a:lnTo>
                    <a:pt x="16673448" y="2209800"/>
                  </a:lnTo>
                  <a:lnTo>
                    <a:pt x="16580307" y="2184400"/>
                  </a:lnTo>
                  <a:lnTo>
                    <a:pt x="16534420" y="2159000"/>
                  </a:lnTo>
                  <a:lnTo>
                    <a:pt x="16489007" y="2146300"/>
                  </a:lnTo>
                  <a:lnTo>
                    <a:pt x="16444079" y="2120900"/>
                  </a:lnTo>
                  <a:lnTo>
                    <a:pt x="16355733" y="2095500"/>
                  </a:lnTo>
                  <a:lnTo>
                    <a:pt x="16312340" y="2070100"/>
                  </a:lnTo>
                  <a:lnTo>
                    <a:pt x="16269485" y="2057400"/>
                  </a:lnTo>
                  <a:lnTo>
                    <a:pt x="16227180" y="2032000"/>
                  </a:lnTo>
                  <a:lnTo>
                    <a:pt x="16185438" y="2019300"/>
                  </a:lnTo>
                  <a:lnTo>
                    <a:pt x="16144272" y="1993900"/>
                  </a:lnTo>
                  <a:lnTo>
                    <a:pt x="16103696" y="1981200"/>
                  </a:lnTo>
                  <a:lnTo>
                    <a:pt x="16063721" y="1955800"/>
                  </a:lnTo>
                  <a:lnTo>
                    <a:pt x="16024361" y="1943100"/>
                  </a:lnTo>
                  <a:lnTo>
                    <a:pt x="15985629" y="1917700"/>
                  </a:lnTo>
                  <a:lnTo>
                    <a:pt x="15947538" y="1905000"/>
                  </a:lnTo>
                  <a:lnTo>
                    <a:pt x="15910099" y="1879600"/>
                  </a:lnTo>
                  <a:lnTo>
                    <a:pt x="15873328" y="1866900"/>
                  </a:lnTo>
                  <a:lnTo>
                    <a:pt x="15837235" y="1841500"/>
                  </a:lnTo>
                  <a:lnTo>
                    <a:pt x="15801834" y="1828800"/>
                  </a:lnTo>
                  <a:lnTo>
                    <a:pt x="15767139" y="1803400"/>
                  </a:lnTo>
                  <a:lnTo>
                    <a:pt x="15733161" y="1778000"/>
                  </a:lnTo>
                  <a:lnTo>
                    <a:pt x="15699914" y="1765300"/>
                  </a:lnTo>
                  <a:lnTo>
                    <a:pt x="15667411" y="1739900"/>
                  </a:lnTo>
                  <a:lnTo>
                    <a:pt x="15635664" y="1727200"/>
                  </a:lnTo>
                  <a:lnTo>
                    <a:pt x="15604687" y="1701800"/>
                  </a:lnTo>
                  <a:lnTo>
                    <a:pt x="15574491" y="1676400"/>
                  </a:lnTo>
                  <a:lnTo>
                    <a:pt x="15545092" y="1663700"/>
                  </a:lnTo>
                  <a:lnTo>
                    <a:pt x="15516500" y="1638300"/>
                  </a:lnTo>
                  <a:lnTo>
                    <a:pt x="15488729" y="1625600"/>
                  </a:lnTo>
                  <a:lnTo>
                    <a:pt x="15351477" y="1549400"/>
                  </a:lnTo>
                  <a:lnTo>
                    <a:pt x="15162384" y="1447800"/>
                  </a:lnTo>
                  <a:lnTo>
                    <a:pt x="15114141" y="1435100"/>
                  </a:lnTo>
                  <a:lnTo>
                    <a:pt x="14817905" y="1282700"/>
                  </a:lnTo>
                  <a:lnTo>
                    <a:pt x="14767568" y="1270000"/>
                  </a:lnTo>
                  <a:lnTo>
                    <a:pt x="14512813" y="1143000"/>
                  </a:lnTo>
                  <a:lnTo>
                    <a:pt x="14461372" y="1130300"/>
                  </a:lnTo>
                  <a:lnTo>
                    <a:pt x="14306389" y="1054100"/>
                  </a:lnTo>
                  <a:lnTo>
                    <a:pt x="14254567" y="1041400"/>
                  </a:lnTo>
                  <a:lnTo>
                    <a:pt x="14098865" y="965200"/>
                  </a:lnTo>
                  <a:lnTo>
                    <a:pt x="14046945" y="952500"/>
                  </a:lnTo>
                  <a:lnTo>
                    <a:pt x="13943182" y="901700"/>
                  </a:lnTo>
                  <a:lnTo>
                    <a:pt x="13891375" y="889000"/>
                  </a:lnTo>
                  <a:lnTo>
                    <a:pt x="13787997" y="838200"/>
                  </a:lnTo>
                  <a:lnTo>
                    <a:pt x="13736463" y="825500"/>
                  </a:lnTo>
                  <a:lnTo>
                    <a:pt x="13633789" y="774700"/>
                  </a:lnTo>
                  <a:lnTo>
                    <a:pt x="13582686" y="762000"/>
                  </a:lnTo>
                  <a:lnTo>
                    <a:pt x="13531763" y="736600"/>
                  </a:lnTo>
                  <a:lnTo>
                    <a:pt x="13481036" y="723900"/>
                  </a:lnTo>
                  <a:lnTo>
                    <a:pt x="13430524" y="698500"/>
                  </a:lnTo>
                  <a:lnTo>
                    <a:pt x="13380245" y="685800"/>
                  </a:lnTo>
                  <a:lnTo>
                    <a:pt x="13330217" y="660400"/>
                  </a:lnTo>
                  <a:lnTo>
                    <a:pt x="13280456" y="647700"/>
                  </a:lnTo>
                  <a:lnTo>
                    <a:pt x="13230981" y="622300"/>
                  </a:lnTo>
                  <a:lnTo>
                    <a:pt x="13132959" y="596900"/>
                  </a:lnTo>
                  <a:lnTo>
                    <a:pt x="13084447" y="571500"/>
                  </a:lnTo>
                  <a:lnTo>
                    <a:pt x="12988512" y="546100"/>
                  </a:lnTo>
                  <a:lnTo>
                    <a:pt x="12941124" y="520700"/>
                  </a:lnTo>
                  <a:lnTo>
                    <a:pt x="12801488" y="482600"/>
                  </a:lnTo>
                  <a:lnTo>
                    <a:pt x="12755846" y="457200"/>
                  </a:lnTo>
                  <a:lnTo>
                    <a:pt x="12535197" y="393700"/>
                  </a:lnTo>
                  <a:lnTo>
                    <a:pt x="12368820" y="342900"/>
                  </a:lnTo>
                  <a:lnTo>
                    <a:pt x="12289402" y="317500"/>
                  </a:lnTo>
                  <a:lnTo>
                    <a:pt x="12250698" y="317500"/>
                  </a:lnTo>
                  <a:lnTo>
                    <a:pt x="12175387" y="292100"/>
                  </a:lnTo>
                  <a:lnTo>
                    <a:pt x="12138816" y="279400"/>
                  </a:lnTo>
                  <a:lnTo>
                    <a:pt x="12102992" y="279400"/>
                  </a:lnTo>
                  <a:lnTo>
                    <a:pt x="12033654" y="254000"/>
                  </a:lnTo>
                  <a:lnTo>
                    <a:pt x="12000175" y="254000"/>
                  </a:lnTo>
                  <a:lnTo>
                    <a:pt x="11695655" y="177800"/>
                  </a:lnTo>
                  <a:lnTo>
                    <a:pt x="11644006" y="177800"/>
                  </a:lnTo>
                  <a:lnTo>
                    <a:pt x="11487697" y="139700"/>
                  </a:lnTo>
                  <a:lnTo>
                    <a:pt x="11435168" y="139700"/>
                  </a:lnTo>
                  <a:lnTo>
                    <a:pt x="11329525" y="114300"/>
                  </a:lnTo>
                  <a:lnTo>
                    <a:pt x="11276428" y="114300"/>
                  </a:lnTo>
                  <a:lnTo>
                    <a:pt x="11169724" y="88900"/>
                  </a:lnTo>
                  <a:close/>
                </a:path>
                <a:path w="20104100" h="6756400" extrusionOk="0">
                  <a:moveTo>
                    <a:pt x="20104099" y="5994400"/>
                  </a:moveTo>
                  <a:lnTo>
                    <a:pt x="10082523" y="5994400"/>
                  </a:lnTo>
                  <a:lnTo>
                    <a:pt x="10123394" y="6007100"/>
                  </a:lnTo>
                  <a:lnTo>
                    <a:pt x="10202645" y="6007100"/>
                  </a:lnTo>
                  <a:lnTo>
                    <a:pt x="10240966" y="6019800"/>
                  </a:lnTo>
                  <a:lnTo>
                    <a:pt x="10278378" y="6019800"/>
                  </a:lnTo>
                  <a:lnTo>
                    <a:pt x="10350362" y="6045200"/>
                  </a:lnTo>
                  <a:lnTo>
                    <a:pt x="10400930" y="6045200"/>
                  </a:lnTo>
                  <a:lnTo>
                    <a:pt x="10451925" y="6057900"/>
                  </a:lnTo>
                  <a:lnTo>
                    <a:pt x="10503325" y="6057900"/>
                  </a:lnTo>
                  <a:lnTo>
                    <a:pt x="10555106" y="6070600"/>
                  </a:lnTo>
                  <a:lnTo>
                    <a:pt x="10607246" y="6070600"/>
                  </a:lnTo>
                  <a:lnTo>
                    <a:pt x="10659724" y="6083300"/>
                  </a:lnTo>
                  <a:lnTo>
                    <a:pt x="10712517" y="6083300"/>
                  </a:lnTo>
                  <a:lnTo>
                    <a:pt x="10818957" y="6108700"/>
                  </a:lnTo>
                  <a:lnTo>
                    <a:pt x="10872560" y="6108700"/>
                  </a:lnTo>
                  <a:lnTo>
                    <a:pt x="11034634" y="6146800"/>
                  </a:lnTo>
                  <a:lnTo>
                    <a:pt x="11089005" y="6146800"/>
                  </a:lnTo>
                  <a:lnTo>
                    <a:pt x="11307630" y="6197600"/>
                  </a:lnTo>
                  <a:lnTo>
                    <a:pt x="11362459" y="6197600"/>
                  </a:lnTo>
                  <a:lnTo>
                    <a:pt x="12434518" y="6451600"/>
                  </a:lnTo>
                  <a:lnTo>
                    <a:pt x="12485176" y="6477000"/>
                  </a:lnTo>
                  <a:lnTo>
                    <a:pt x="12779011" y="6553200"/>
                  </a:lnTo>
                  <a:lnTo>
                    <a:pt x="12826090" y="6578600"/>
                  </a:lnTo>
                  <a:lnTo>
                    <a:pt x="13052030" y="6642100"/>
                  </a:lnTo>
                  <a:lnTo>
                    <a:pt x="13095171" y="6667500"/>
                  </a:lnTo>
                  <a:lnTo>
                    <a:pt x="13137577" y="6680200"/>
                  </a:lnTo>
                  <a:lnTo>
                    <a:pt x="13260167" y="6718300"/>
                  </a:lnTo>
                  <a:lnTo>
                    <a:pt x="13299412" y="6743700"/>
                  </a:lnTo>
                  <a:lnTo>
                    <a:pt x="13337811" y="6756400"/>
                  </a:lnTo>
                  <a:lnTo>
                    <a:pt x="20104099" y="6756400"/>
                  </a:lnTo>
                  <a:lnTo>
                    <a:pt x="20104099" y="5994400"/>
                  </a:lnTo>
                  <a:close/>
                </a:path>
                <a:path w="20104100" h="6756400" extrusionOk="0">
                  <a:moveTo>
                    <a:pt x="11062401" y="76200"/>
                  </a:moveTo>
                  <a:lnTo>
                    <a:pt x="8480341" y="76200"/>
                  </a:lnTo>
                  <a:lnTo>
                    <a:pt x="8430019" y="88900"/>
                  </a:lnTo>
                  <a:lnTo>
                    <a:pt x="11116136" y="88900"/>
                  </a:lnTo>
                  <a:lnTo>
                    <a:pt x="11062401" y="76200"/>
                  </a:lnTo>
                  <a:close/>
                </a:path>
                <a:path w="20104100" h="6756400" extrusionOk="0">
                  <a:moveTo>
                    <a:pt x="10954526" y="63500"/>
                  </a:moveTo>
                  <a:lnTo>
                    <a:pt x="8581807" y="63500"/>
                  </a:lnTo>
                  <a:lnTo>
                    <a:pt x="8530939" y="76200"/>
                  </a:lnTo>
                  <a:lnTo>
                    <a:pt x="11008528" y="76200"/>
                  </a:lnTo>
                  <a:lnTo>
                    <a:pt x="10954526" y="63500"/>
                  </a:lnTo>
                  <a:close/>
                </a:path>
                <a:path w="20104100" h="6756400" extrusionOk="0">
                  <a:moveTo>
                    <a:pt x="10846170" y="50800"/>
                  </a:moveTo>
                  <a:lnTo>
                    <a:pt x="8684312" y="50800"/>
                  </a:lnTo>
                  <a:lnTo>
                    <a:pt x="8632934" y="63500"/>
                  </a:lnTo>
                  <a:lnTo>
                    <a:pt x="10900404" y="63500"/>
                  </a:lnTo>
                  <a:lnTo>
                    <a:pt x="10846170" y="50800"/>
                  </a:lnTo>
                  <a:close/>
                </a:path>
                <a:path w="20104100" h="6756400" extrusionOk="0">
                  <a:moveTo>
                    <a:pt x="10737401" y="38100"/>
                  </a:moveTo>
                  <a:lnTo>
                    <a:pt x="8787787" y="38100"/>
                  </a:lnTo>
                  <a:lnTo>
                    <a:pt x="8735933" y="50800"/>
                  </a:lnTo>
                  <a:lnTo>
                    <a:pt x="10791833" y="50800"/>
                  </a:lnTo>
                  <a:lnTo>
                    <a:pt x="10737401" y="38100"/>
                  </a:lnTo>
                  <a:close/>
                </a:path>
                <a:path w="20104100" h="6756400" extrusionOk="0">
                  <a:moveTo>
                    <a:pt x="10573624" y="25400"/>
                  </a:moveTo>
                  <a:lnTo>
                    <a:pt x="8944668" y="25400"/>
                  </a:lnTo>
                  <a:lnTo>
                    <a:pt x="8892163" y="38100"/>
                  </a:lnTo>
                  <a:lnTo>
                    <a:pt x="10628288" y="38100"/>
                  </a:lnTo>
                  <a:lnTo>
                    <a:pt x="10573624" y="25400"/>
                  </a:lnTo>
                  <a:close/>
                </a:path>
                <a:path w="20104100" h="6756400" extrusionOk="0">
                  <a:moveTo>
                    <a:pt x="10409307" y="12700"/>
                  </a:moveTo>
                  <a:lnTo>
                    <a:pt x="9103342" y="12700"/>
                  </a:lnTo>
                  <a:lnTo>
                    <a:pt x="9050266" y="25400"/>
                  </a:lnTo>
                  <a:lnTo>
                    <a:pt x="10464125" y="25400"/>
                  </a:lnTo>
                  <a:lnTo>
                    <a:pt x="10409307" y="12700"/>
                  </a:lnTo>
                  <a:close/>
                </a:path>
                <a:path w="20104100" h="6756400" extrusionOk="0">
                  <a:moveTo>
                    <a:pt x="10134880" y="0"/>
                  </a:moveTo>
                  <a:lnTo>
                    <a:pt x="9371152" y="0"/>
                  </a:lnTo>
                  <a:lnTo>
                    <a:pt x="9317295" y="12700"/>
                  </a:lnTo>
                  <a:lnTo>
                    <a:pt x="10189782" y="12700"/>
                  </a:lnTo>
                  <a:lnTo>
                    <a:pt x="10134880" y="0"/>
                  </a:lnTo>
                  <a:close/>
                </a:path>
              </a:pathLst>
            </a:custGeom>
            <a:solidFill>
              <a:schemeClr val="accent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
          <p:nvSpPr>
            <p:cNvPr id="32" name="Google Shape;70;p2"/>
            <p:cNvSpPr/>
            <p:nvPr/>
          </p:nvSpPr>
          <p:spPr>
            <a:xfrm>
              <a:off x="3577064" y="2686562"/>
              <a:ext cx="12232195" cy="7237907"/>
            </a:xfrm>
            <a:custGeom>
              <a:avLst/>
              <a:gdLst/>
              <a:ahLst/>
              <a:cxnLst/>
              <a:rect l="l" t="t" r="r" b="b"/>
              <a:pathLst>
                <a:path w="11224894" h="6659880" extrusionOk="0">
                  <a:moveTo>
                    <a:pt x="11092405" y="0"/>
                  </a:moveTo>
                  <a:lnTo>
                    <a:pt x="132383" y="0"/>
                  </a:lnTo>
                  <a:lnTo>
                    <a:pt x="90538" y="6749"/>
                  </a:lnTo>
                  <a:lnTo>
                    <a:pt x="54197" y="25543"/>
                  </a:lnTo>
                  <a:lnTo>
                    <a:pt x="25540" y="54201"/>
                  </a:lnTo>
                  <a:lnTo>
                    <a:pt x="6748" y="90542"/>
                  </a:lnTo>
                  <a:lnTo>
                    <a:pt x="0" y="132383"/>
                  </a:lnTo>
                  <a:lnTo>
                    <a:pt x="0" y="6527099"/>
                  </a:lnTo>
                  <a:lnTo>
                    <a:pt x="6748" y="6568944"/>
                  </a:lnTo>
                  <a:lnTo>
                    <a:pt x="25540" y="6605285"/>
                  </a:lnTo>
                  <a:lnTo>
                    <a:pt x="54197" y="6633942"/>
                  </a:lnTo>
                  <a:lnTo>
                    <a:pt x="90538" y="6652734"/>
                  </a:lnTo>
                  <a:lnTo>
                    <a:pt x="132383" y="6659483"/>
                  </a:lnTo>
                  <a:lnTo>
                    <a:pt x="11092405" y="6659483"/>
                  </a:lnTo>
                  <a:lnTo>
                    <a:pt x="11134246" y="6652734"/>
                  </a:lnTo>
                  <a:lnTo>
                    <a:pt x="11170587" y="6633942"/>
                  </a:lnTo>
                  <a:lnTo>
                    <a:pt x="11199245" y="6605285"/>
                  </a:lnTo>
                  <a:lnTo>
                    <a:pt x="11218039" y="6568944"/>
                  </a:lnTo>
                  <a:lnTo>
                    <a:pt x="11224789" y="6527099"/>
                  </a:lnTo>
                  <a:lnTo>
                    <a:pt x="11224789" y="132383"/>
                  </a:lnTo>
                  <a:lnTo>
                    <a:pt x="11218039" y="90542"/>
                  </a:lnTo>
                  <a:lnTo>
                    <a:pt x="11199245" y="54201"/>
                  </a:lnTo>
                  <a:lnTo>
                    <a:pt x="11170587" y="25543"/>
                  </a:lnTo>
                  <a:lnTo>
                    <a:pt x="11134246" y="6749"/>
                  </a:lnTo>
                  <a:lnTo>
                    <a:pt x="11092405" y="0"/>
                  </a:lnTo>
                  <a:close/>
                </a:path>
              </a:pathLst>
            </a:custGeom>
            <a:solidFill>
              <a:schemeClr val="accent1">
                <a:lumMod val="40000"/>
                <a:lumOff val="60000"/>
              </a:scheme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grpSp>
      <p:sp>
        <p:nvSpPr>
          <p:cNvPr id="4" name="Rectangle 3"/>
          <p:cNvSpPr/>
          <p:nvPr/>
        </p:nvSpPr>
        <p:spPr>
          <a:xfrm>
            <a:off x="4664518" y="3539557"/>
            <a:ext cx="10052050" cy="2662267"/>
          </a:xfrm>
          <a:prstGeom prst="rect">
            <a:avLst/>
          </a:prstGeom>
        </p:spPr>
        <p:txBody>
          <a:bodyPr>
            <a:spAutoFit/>
          </a:bodyPr>
          <a:lstStyle/>
          <a:p>
            <a:pPr marL="0" lvl="0" indent="0">
              <a:spcBef>
                <a:spcPts val="1000"/>
              </a:spcBef>
            </a:pPr>
            <a:r>
              <a:rPr lang="en-US" sz="3200" dirty="0">
                <a:solidFill>
                  <a:schemeClr val="tx1"/>
                </a:solidFill>
                <a:latin typeface="Barlow Light" panose="020B0604020202020204" charset="0"/>
              </a:rPr>
              <a:t>Detect Whether the polyp is present or not </a:t>
            </a:r>
          </a:p>
          <a:p>
            <a:pPr marL="0" lvl="0" indent="0">
              <a:spcBef>
                <a:spcPts val="1000"/>
              </a:spcBef>
            </a:pPr>
            <a:r>
              <a:rPr lang="en-US" sz="3200" dirty="0">
                <a:solidFill>
                  <a:schemeClr val="tx1"/>
                </a:solidFill>
                <a:latin typeface="Barlow Light" panose="020B0604020202020204" charset="0"/>
              </a:rPr>
              <a:t>2 classes</a:t>
            </a:r>
          </a:p>
          <a:p>
            <a:pPr lvl="0" indent="-381000">
              <a:spcBef>
                <a:spcPts val="1000"/>
              </a:spcBef>
              <a:buSzPts val="2400"/>
              <a:buChar char="●"/>
            </a:pPr>
            <a:r>
              <a:rPr lang="en-US" sz="3200" dirty="0">
                <a:solidFill>
                  <a:schemeClr val="tx1"/>
                </a:solidFill>
                <a:latin typeface="Barlow Light" panose="020B0604020202020204" charset="0"/>
              </a:rPr>
              <a:t>   Polyp</a:t>
            </a:r>
          </a:p>
          <a:p>
            <a:pPr lvl="0" indent="-381000">
              <a:buSzPts val="2400"/>
              <a:buChar char="●"/>
            </a:pPr>
            <a:r>
              <a:rPr lang="en-US" sz="3200" dirty="0">
                <a:solidFill>
                  <a:schemeClr val="tx1"/>
                </a:solidFill>
                <a:latin typeface="Barlow Light" panose="020B0604020202020204" charset="0"/>
              </a:rPr>
              <a:t>   Non-Polyp</a:t>
            </a:r>
          </a:p>
          <a:p>
            <a:pPr marL="0" lvl="0" indent="0">
              <a:spcBef>
                <a:spcPts val="1000"/>
              </a:spcBef>
            </a:pPr>
            <a:endParaRPr lang="en-US" dirty="0">
              <a:solidFill>
                <a:schemeClr val="tx1"/>
              </a:solidFill>
              <a:latin typeface="Barlow Light" panose="020B0604020202020204" charset="0"/>
            </a:endParaRPr>
          </a:p>
        </p:txBody>
      </p:sp>
      <p:sp>
        <p:nvSpPr>
          <p:cNvPr id="5" name="TextBox 4"/>
          <p:cNvSpPr txBox="1"/>
          <p:nvPr/>
        </p:nvSpPr>
        <p:spPr>
          <a:xfrm>
            <a:off x="4294841" y="5927405"/>
            <a:ext cx="11263054" cy="3647152"/>
          </a:xfrm>
          <a:prstGeom prst="rect">
            <a:avLst/>
          </a:prstGeom>
          <a:noFill/>
        </p:spPr>
        <p:txBody>
          <a:bodyPr wrap="square" rtlCol="0">
            <a:spAutoFit/>
          </a:bodyPr>
          <a:lstStyle/>
          <a:p>
            <a:pPr lvl="0">
              <a:spcBef>
                <a:spcPts val="1000"/>
              </a:spcBef>
            </a:pPr>
            <a:r>
              <a:rPr lang="en-US" sz="3200" dirty="0">
                <a:solidFill>
                  <a:schemeClr val="tx1"/>
                </a:solidFill>
                <a:latin typeface="Barlow Light" panose="020B0604020202020204" charset="0"/>
              </a:rPr>
              <a:t>In healthcare, essential to have a verified dataset by health experts.</a:t>
            </a:r>
          </a:p>
          <a:p>
            <a:pPr lvl="0">
              <a:spcBef>
                <a:spcPts val="1000"/>
              </a:spcBef>
            </a:pPr>
            <a:r>
              <a:rPr lang="en-US" sz="3200" dirty="0">
                <a:solidFill>
                  <a:schemeClr val="tx1"/>
                </a:solidFill>
                <a:latin typeface="Barlow Light" panose="020B0604020202020204" charset="0"/>
              </a:rPr>
              <a:t>Contains 2 folders for polyp and non-polyp divided into train, test and validate</a:t>
            </a:r>
          </a:p>
          <a:p>
            <a:pPr lvl="0">
              <a:spcBef>
                <a:spcPts val="1000"/>
              </a:spcBef>
            </a:pPr>
            <a:r>
              <a:rPr lang="en-US" sz="3200" dirty="0">
                <a:solidFill>
                  <a:schemeClr val="tx1"/>
                </a:solidFill>
                <a:latin typeface="Barlow Light" panose="020B0604020202020204" charset="0"/>
              </a:rPr>
              <a:t>Dataset  link</a:t>
            </a:r>
          </a:p>
          <a:p>
            <a:pPr lvl="0">
              <a:spcBef>
                <a:spcPts val="1000"/>
              </a:spcBef>
            </a:pPr>
            <a:r>
              <a:rPr lang="en-US" sz="3200" dirty="0">
                <a:solidFill>
                  <a:schemeClr val="tx1"/>
                </a:solidFill>
                <a:latin typeface="Barlow Light" panose="020B0604020202020204" charset="0"/>
                <a:hlinkClick r:id="rId3" action="ppaction://hlinkpres?slideindex=1&amp;slidetitle="/>
              </a:rPr>
              <a:t>https://figshare.com/articles/dataset/CP-CHILD.zip/12554042</a:t>
            </a:r>
            <a:endParaRPr lang="en-US" sz="3200" dirty="0">
              <a:solidFill>
                <a:schemeClr val="tx1"/>
              </a:solidFill>
              <a:latin typeface="Barlow Light" panose="020B0604020202020204" charset="0"/>
            </a:endParaRP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67"/>
        <p:cNvGrpSpPr/>
        <p:nvPr/>
      </p:nvGrpSpPr>
      <p:grpSpPr>
        <a:xfrm>
          <a:off x="0" y="0"/>
          <a:ext cx="0" cy="0"/>
          <a:chOff x="0" y="0"/>
          <a:chExt cx="0" cy="0"/>
        </a:xfrm>
      </p:grpSpPr>
      <p:sp>
        <p:nvSpPr>
          <p:cNvPr id="168" name="Google Shape;168;p8"/>
          <p:cNvSpPr txBox="1">
            <a:spLocks noGrp="1"/>
          </p:cNvSpPr>
          <p:nvPr>
            <p:ph type="title"/>
          </p:nvPr>
        </p:nvSpPr>
        <p:spPr>
          <a:xfrm>
            <a:off x="1588672" y="427066"/>
            <a:ext cx="16755035" cy="1125288"/>
          </a:xfrm>
          <a:prstGeom prst="rect">
            <a:avLst/>
          </a:prstGeom>
          <a:noFill/>
          <a:ln>
            <a:noFill/>
          </a:ln>
        </p:spPr>
        <p:txBody>
          <a:bodyPr spcFirstLastPara="1" wrap="square" lIns="0" tIns="17125" rIns="0" bIns="0" anchor="t" anchorCtr="0">
            <a:spAutoFit/>
          </a:bodyPr>
          <a:lstStyle/>
          <a:p>
            <a:pPr marL="12700" lvl="0" algn="ctr"/>
            <a:r>
              <a:rPr lang="en-IN" sz="7200" b="1" dirty="0"/>
              <a:t>CNN Classification Model  Architecture</a:t>
            </a:r>
            <a:endParaRPr sz="7200" b="1" dirty="0"/>
          </a:p>
        </p:txBody>
      </p:sp>
      <p:sp>
        <p:nvSpPr>
          <p:cNvPr id="188" name="Google Shape;188;p8"/>
          <p:cNvSpPr txBox="1">
            <a:spLocks noGrp="1"/>
          </p:cNvSpPr>
          <p:nvPr>
            <p:ph type="sldNum" idx="12"/>
          </p:nvPr>
        </p:nvSpPr>
        <p:spPr>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9</a:t>
            </a:fld>
            <a:endParaRPr/>
          </a:p>
        </p:txBody>
      </p:sp>
      <p:sp>
        <p:nvSpPr>
          <p:cNvPr id="192" name="Google Shape;192;p8"/>
          <p:cNvSpPr/>
          <p:nvPr/>
        </p:nvSpPr>
        <p:spPr>
          <a:xfrm>
            <a:off x="0" y="-539700"/>
            <a:ext cx="3423900" cy="5397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8"/>
          <p:cNvSpPr txBox="1"/>
          <p:nvPr/>
        </p:nvSpPr>
        <p:spPr>
          <a:xfrm>
            <a:off x="183525" y="-465150"/>
            <a:ext cx="3207000" cy="3906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FFFF"/>
                </a:solidFill>
                <a:latin typeface="Lato"/>
                <a:ea typeface="Lato"/>
                <a:cs typeface="Lato"/>
                <a:sym typeface="Lato"/>
              </a:rPr>
              <a:t>DATA DRIVEN SLIDE</a:t>
            </a:r>
            <a:endParaRPr sz="2450" b="1" i="0" u="none" strike="noStrike" cap="none">
              <a:solidFill>
                <a:srgbClr val="FFFFFF"/>
              </a:solidFill>
              <a:latin typeface="Lato"/>
              <a:ea typeface="Lato"/>
              <a:cs typeface="Lato"/>
              <a:sym typeface="Lato"/>
            </a:endParaRPr>
          </a:p>
        </p:txBody>
      </p:sp>
      <p:sp>
        <p:nvSpPr>
          <p:cNvPr id="31" name="Google Shape;69;p2"/>
          <p:cNvSpPr/>
          <p:nvPr/>
        </p:nvSpPr>
        <p:spPr>
          <a:xfrm>
            <a:off x="-171719" y="8894928"/>
            <a:ext cx="20275819" cy="2696978"/>
          </a:xfrm>
          <a:custGeom>
            <a:avLst/>
            <a:gdLst/>
            <a:ahLst/>
            <a:cxnLst/>
            <a:rect l="l" t="t" r="r" b="b"/>
            <a:pathLst>
              <a:path w="20104100" h="6756400" extrusionOk="0">
                <a:moveTo>
                  <a:pt x="11169724" y="88900"/>
                </a:moveTo>
                <a:lnTo>
                  <a:pt x="8379983" y="88900"/>
                </a:lnTo>
                <a:lnTo>
                  <a:pt x="8330241" y="101600"/>
                </a:lnTo>
                <a:lnTo>
                  <a:pt x="8280803" y="101600"/>
                </a:lnTo>
                <a:lnTo>
                  <a:pt x="8182869" y="127000"/>
                </a:lnTo>
                <a:lnTo>
                  <a:pt x="8134391" y="127000"/>
                </a:lnTo>
                <a:lnTo>
                  <a:pt x="8038457" y="152400"/>
                </a:lnTo>
                <a:lnTo>
                  <a:pt x="7991018" y="152400"/>
                </a:lnTo>
                <a:lnTo>
                  <a:pt x="7850917" y="190500"/>
                </a:lnTo>
                <a:lnTo>
                  <a:pt x="7804984" y="190500"/>
                </a:lnTo>
                <a:lnTo>
                  <a:pt x="7759449" y="203200"/>
                </a:lnTo>
                <a:lnTo>
                  <a:pt x="7452577" y="292100"/>
                </a:lnTo>
                <a:lnTo>
                  <a:pt x="7410538" y="292100"/>
                </a:lnTo>
                <a:lnTo>
                  <a:pt x="7368975" y="304800"/>
                </a:lnTo>
                <a:lnTo>
                  <a:pt x="7327896" y="330200"/>
                </a:lnTo>
                <a:lnTo>
                  <a:pt x="7168599" y="381000"/>
                </a:lnTo>
                <a:lnTo>
                  <a:pt x="7017746" y="431800"/>
                </a:lnTo>
                <a:lnTo>
                  <a:pt x="6981417" y="457200"/>
                </a:lnTo>
                <a:lnTo>
                  <a:pt x="6875890" y="495300"/>
                </a:lnTo>
                <a:lnTo>
                  <a:pt x="6841896" y="520700"/>
                </a:lnTo>
                <a:lnTo>
                  <a:pt x="6808508" y="533400"/>
                </a:lnTo>
                <a:lnTo>
                  <a:pt x="6743584" y="558800"/>
                </a:lnTo>
                <a:lnTo>
                  <a:pt x="6712064" y="584200"/>
                </a:lnTo>
                <a:lnTo>
                  <a:pt x="6664277" y="596900"/>
                </a:lnTo>
                <a:lnTo>
                  <a:pt x="6616249" y="622300"/>
                </a:lnTo>
                <a:lnTo>
                  <a:pt x="6567995" y="635000"/>
                </a:lnTo>
                <a:lnTo>
                  <a:pt x="6519531" y="660400"/>
                </a:lnTo>
                <a:lnTo>
                  <a:pt x="6470873" y="673100"/>
                </a:lnTo>
                <a:lnTo>
                  <a:pt x="6373035" y="723900"/>
                </a:lnTo>
                <a:lnTo>
                  <a:pt x="6323886" y="736600"/>
                </a:lnTo>
                <a:lnTo>
                  <a:pt x="6225209" y="787400"/>
                </a:lnTo>
                <a:lnTo>
                  <a:pt x="6175712" y="800100"/>
                </a:lnTo>
                <a:lnTo>
                  <a:pt x="5977025" y="901700"/>
                </a:lnTo>
                <a:lnTo>
                  <a:pt x="5927258" y="914400"/>
                </a:lnTo>
                <a:lnTo>
                  <a:pt x="5333958" y="1219200"/>
                </a:lnTo>
                <a:lnTo>
                  <a:pt x="5285316" y="1257300"/>
                </a:lnTo>
                <a:lnTo>
                  <a:pt x="4998121" y="1409700"/>
                </a:lnTo>
                <a:lnTo>
                  <a:pt x="4951178" y="1447800"/>
                </a:lnTo>
                <a:lnTo>
                  <a:pt x="4766612" y="1549400"/>
                </a:lnTo>
                <a:lnTo>
                  <a:pt x="4721350" y="1587500"/>
                </a:lnTo>
                <a:lnTo>
                  <a:pt x="4587927" y="1663700"/>
                </a:lnTo>
                <a:lnTo>
                  <a:pt x="4544292" y="1701800"/>
                </a:lnTo>
                <a:lnTo>
                  <a:pt x="4416124" y="1778000"/>
                </a:lnTo>
                <a:lnTo>
                  <a:pt x="4374365" y="1816100"/>
                </a:lnTo>
                <a:lnTo>
                  <a:pt x="4333115" y="1841500"/>
                </a:lnTo>
                <a:lnTo>
                  <a:pt x="4252201" y="1892300"/>
                </a:lnTo>
                <a:lnTo>
                  <a:pt x="4212568" y="1930400"/>
                </a:lnTo>
                <a:lnTo>
                  <a:pt x="4135031" y="1981200"/>
                </a:lnTo>
                <a:lnTo>
                  <a:pt x="4097157" y="2006600"/>
                </a:lnTo>
                <a:lnTo>
                  <a:pt x="4059900" y="2032000"/>
                </a:lnTo>
                <a:lnTo>
                  <a:pt x="4023277" y="2070100"/>
                </a:lnTo>
                <a:lnTo>
                  <a:pt x="3987302" y="2095500"/>
                </a:lnTo>
                <a:lnTo>
                  <a:pt x="3951992" y="2120900"/>
                </a:lnTo>
                <a:lnTo>
                  <a:pt x="3917361" y="2146300"/>
                </a:lnTo>
                <a:lnTo>
                  <a:pt x="3883426" y="2171700"/>
                </a:lnTo>
                <a:lnTo>
                  <a:pt x="3850202" y="2197100"/>
                </a:lnTo>
                <a:lnTo>
                  <a:pt x="3817705" y="2235200"/>
                </a:lnTo>
                <a:lnTo>
                  <a:pt x="3785950" y="2260600"/>
                </a:lnTo>
                <a:lnTo>
                  <a:pt x="3754953" y="2286000"/>
                </a:lnTo>
                <a:lnTo>
                  <a:pt x="3724729" y="2311400"/>
                </a:lnTo>
                <a:lnTo>
                  <a:pt x="3695295" y="2336800"/>
                </a:lnTo>
                <a:lnTo>
                  <a:pt x="3666666" y="2362200"/>
                </a:lnTo>
                <a:lnTo>
                  <a:pt x="3611884" y="2413000"/>
                </a:lnTo>
                <a:lnTo>
                  <a:pt x="3560508" y="2463800"/>
                </a:lnTo>
                <a:lnTo>
                  <a:pt x="3512664" y="2514600"/>
                </a:lnTo>
                <a:lnTo>
                  <a:pt x="3472000" y="2552700"/>
                </a:lnTo>
                <a:lnTo>
                  <a:pt x="3430614" y="2578100"/>
                </a:lnTo>
                <a:lnTo>
                  <a:pt x="3388554" y="2616200"/>
                </a:lnTo>
                <a:lnTo>
                  <a:pt x="3302612" y="2667000"/>
                </a:lnTo>
                <a:lnTo>
                  <a:pt x="3214566" y="2743200"/>
                </a:lnTo>
                <a:lnTo>
                  <a:pt x="3169877" y="2768600"/>
                </a:lnTo>
                <a:lnTo>
                  <a:pt x="3124809" y="2806700"/>
                </a:lnTo>
                <a:lnTo>
                  <a:pt x="3079412" y="2832100"/>
                </a:lnTo>
                <a:lnTo>
                  <a:pt x="3033734" y="2870200"/>
                </a:lnTo>
                <a:lnTo>
                  <a:pt x="2987825" y="2895600"/>
                </a:lnTo>
                <a:lnTo>
                  <a:pt x="2941733" y="2933700"/>
                </a:lnTo>
                <a:lnTo>
                  <a:pt x="2895508" y="2959100"/>
                </a:lnTo>
                <a:lnTo>
                  <a:pt x="2849199" y="2997200"/>
                </a:lnTo>
                <a:lnTo>
                  <a:pt x="2802855" y="3022600"/>
                </a:lnTo>
                <a:lnTo>
                  <a:pt x="2756525" y="3060700"/>
                </a:lnTo>
                <a:lnTo>
                  <a:pt x="2710259" y="3086100"/>
                </a:lnTo>
                <a:lnTo>
                  <a:pt x="2664104" y="3124200"/>
                </a:lnTo>
                <a:lnTo>
                  <a:pt x="2618111" y="3149600"/>
                </a:lnTo>
                <a:lnTo>
                  <a:pt x="2572328" y="3187700"/>
                </a:lnTo>
                <a:lnTo>
                  <a:pt x="2481589" y="3238500"/>
                </a:lnTo>
                <a:lnTo>
                  <a:pt x="2436732" y="3276600"/>
                </a:lnTo>
                <a:lnTo>
                  <a:pt x="2348286" y="3327400"/>
                </a:lnTo>
                <a:lnTo>
                  <a:pt x="2261860" y="3378200"/>
                </a:lnTo>
                <a:lnTo>
                  <a:pt x="2219526" y="3416300"/>
                </a:lnTo>
                <a:lnTo>
                  <a:pt x="2177845" y="3441700"/>
                </a:lnTo>
                <a:lnTo>
                  <a:pt x="2136865" y="3467100"/>
                </a:lnTo>
                <a:lnTo>
                  <a:pt x="2096636" y="3492500"/>
                </a:lnTo>
                <a:lnTo>
                  <a:pt x="2057206" y="3517900"/>
                </a:lnTo>
                <a:lnTo>
                  <a:pt x="2018624" y="3530600"/>
                </a:lnTo>
                <a:lnTo>
                  <a:pt x="1980940" y="3556000"/>
                </a:lnTo>
                <a:lnTo>
                  <a:pt x="1944202" y="3581400"/>
                </a:lnTo>
                <a:lnTo>
                  <a:pt x="1908460" y="3606800"/>
                </a:lnTo>
                <a:lnTo>
                  <a:pt x="1873763" y="3619500"/>
                </a:lnTo>
                <a:lnTo>
                  <a:pt x="1840160" y="3644900"/>
                </a:lnTo>
                <a:lnTo>
                  <a:pt x="1807699" y="3657600"/>
                </a:lnTo>
                <a:lnTo>
                  <a:pt x="1776431" y="3683000"/>
                </a:lnTo>
                <a:lnTo>
                  <a:pt x="1746404" y="3695700"/>
                </a:lnTo>
                <a:lnTo>
                  <a:pt x="1701345" y="3721100"/>
                </a:lnTo>
                <a:lnTo>
                  <a:pt x="1609591" y="3771900"/>
                </a:lnTo>
                <a:lnTo>
                  <a:pt x="1562940" y="3784600"/>
                </a:lnTo>
                <a:lnTo>
                  <a:pt x="1420141" y="3860800"/>
                </a:lnTo>
                <a:lnTo>
                  <a:pt x="1371665" y="3873500"/>
                </a:lnTo>
                <a:lnTo>
                  <a:pt x="1322785" y="3898900"/>
                </a:lnTo>
                <a:lnTo>
                  <a:pt x="1273524" y="3911600"/>
                </a:lnTo>
                <a:lnTo>
                  <a:pt x="1223903" y="3937000"/>
                </a:lnTo>
                <a:lnTo>
                  <a:pt x="1173942" y="3949700"/>
                </a:lnTo>
                <a:lnTo>
                  <a:pt x="1123664" y="3975100"/>
                </a:lnTo>
                <a:lnTo>
                  <a:pt x="1073090" y="3987800"/>
                </a:lnTo>
                <a:lnTo>
                  <a:pt x="1022240" y="4013200"/>
                </a:lnTo>
                <a:lnTo>
                  <a:pt x="919800" y="4038600"/>
                </a:lnTo>
                <a:lnTo>
                  <a:pt x="868253" y="4064000"/>
                </a:lnTo>
                <a:lnTo>
                  <a:pt x="240966" y="4216400"/>
                </a:lnTo>
                <a:lnTo>
                  <a:pt x="188612" y="4216400"/>
                </a:lnTo>
                <a:lnTo>
                  <a:pt x="84187" y="4241800"/>
                </a:lnTo>
                <a:lnTo>
                  <a:pt x="32158" y="4241800"/>
                </a:lnTo>
                <a:lnTo>
                  <a:pt x="0" y="4254500"/>
                </a:lnTo>
                <a:lnTo>
                  <a:pt x="0" y="6756400"/>
                </a:lnTo>
                <a:lnTo>
                  <a:pt x="7430075" y="6756400"/>
                </a:lnTo>
                <a:lnTo>
                  <a:pt x="7470129" y="6743700"/>
                </a:lnTo>
                <a:lnTo>
                  <a:pt x="7532500" y="6705600"/>
                </a:lnTo>
                <a:lnTo>
                  <a:pt x="7591357" y="6667500"/>
                </a:lnTo>
                <a:lnTo>
                  <a:pt x="7680303" y="6616700"/>
                </a:lnTo>
                <a:lnTo>
                  <a:pt x="7771787" y="6565900"/>
                </a:lnTo>
                <a:lnTo>
                  <a:pt x="7913264" y="6489700"/>
                </a:lnTo>
                <a:lnTo>
                  <a:pt x="8010076" y="6438900"/>
                </a:lnTo>
                <a:lnTo>
                  <a:pt x="8059142" y="6426200"/>
                </a:lnTo>
                <a:lnTo>
                  <a:pt x="8158452" y="6375400"/>
                </a:lnTo>
                <a:lnTo>
                  <a:pt x="8208636" y="6362700"/>
                </a:lnTo>
                <a:lnTo>
                  <a:pt x="8259135" y="6337300"/>
                </a:lnTo>
                <a:lnTo>
                  <a:pt x="8309919" y="6324600"/>
                </a:lnTo>
                <a:lnTo>
                  <a:pt x="8360959" y="6299200"/>
                </a:lnTo>
                <a:lnTo>
                  <a:pt x="8412227" y="6286500"/>
                </a:lnTo>
                <a:lnTo>
                  <a:pt x="8463692" y="6261100"/>
                </a:lnTo>
                <a:lnTo>
                  <a:pt x="8515326" y="6248400"/>
                </a:lnTo>
                <a:lnTo>
                  <a:pt x="8567099" y="6223000"/>
                </a:lnTo>
                <a:lnTo>
                  <a:pt x="8722967" y="6184900"/>
                </a:lnTo>
                <a:lnTo>
                  <a:pt x="8775009" y="6159500"/>
                </a:lnTo>
                <a:lnTo>
                  <a:pt x="9086114" y="6083300"/>
                </a:lnTo>
                <a:lnTo>
                  <a:pt x="9137502" y="6083300"/>
                </a:lnTo>
                <a:lnTo>
                  <a:pt x="9290294" y="6045200"/>
                </a:lnTo>
                <a:lnTo>
                  <a:pt x="9340669" y="6045200"/>
                </a:lnTo>
                <a:lnTo>
                  <a:pt x="9390719" y="6032500"/>
                </a:lnTo>
                <a:lnTo>
                  <a:pt x="9440412" y="6032500"/>
                </a:lnTo>
                <a:lnTo>
                  <a:pt x="9489722" y="6019800"/>
                </a:lnTo>
                <a:lnTo>
                  <a:pt x="9538618" y="6019800"/>
                </a:lnTo>
                <a:lnTo>
                  <a:pt x="9587072" y="6007100"/>
                </a:lnTo>
                <a:lnTo>
                  <a:pt x="9682534" y="6007100"/>
                </a:lnTo>
                <a:lnTo>
                  <a:pt x="9729485" y="5994400"/>
                </a:lnTo>
                <a:lnTo>
                  <a:pt x="20104099" y="5994400"/>
                </a:lnTo>
                <a:lnTo>
                  <a:pt x="20104099" y="2819400"/>
                </a:lnTo>
                <a:lnTo>
                  <a:pt x="20089428" y="2819400"/>
                </a:lnTo>
                <a:lnTo>
                  <a:pt x="19991274" y="2794000"/>
                </a:lnTo>
                <a:lnTo>
                  <a:pt x="19943619" y="2794000"/>
                </a:lnTo>
                <a:lnTo>
                  <a:pt x="19897049" y="2781300"/>
                </a:lnTo>
                <a:lnTo>
                  <a:pt x="19851668" y="2781300"/>
                </a:lnTo>
                <a:lnTo>
                  <a:pt x="19807579" y="2768600"/>
                </a:lnTo>
                <a:lnTo>
                  <a:pt x="19723690" y="2768600"/>
                </a:lnTo>
                <a:lnTo>
                  <a:pt x="19684098" y="2755900"/>
                </a:lnTo>
                <a:lnTo>
                  <a:pt x="19403440" y="2755900"/>
                </a:lnTo>
                <a:lnTo>
                  <a:pt x="19351145" y="2743200"/>
                </a:lnTo>
                <a:lnTo>
                  <a:pt x="19192976" y="2743200"/>
                </a:lnTo>
                <a:lnTo>
                  <a:pt x="19139868" y="2730500"/>
                </a:lnTo>
                <a:lnTo>
                  <a:pt x="19033150" y="2730500"/>
                </a:lnTo>
                <a:lnTo>
                  <a:pt x="18979566" y="2717800"/>
                </a:lnTo>
                <a:lnTo>
                  <a:pt x="18925850" y="2717800"/>
                </a:lnTo>
                <a:lnTo>
                  <a:pt x="18872014" y="2705100"/>
                </a:lnTo>
                <a:lnTo>
                  <a:pt x="18818071" y="2705100"/>
                </a:lnTo>
                <a:lnTo>
                  <a:pt x="18764034" y="2692400"/>
                </a:lnTo>
                <a:lnTo>
                  <a:pt x="18709916" y="2692400"/>
                </a:lnTo>
                <a:lnTo>
                  <a:pt x="18655730" y="2679700"/>
                </a:lnTo>
                <a:lnTo>
                  <a:pt x="18601489" y="2679700"/>
                </a:lnTo>
                <a:lnTo>
                  <a:pt x="18547205" y="2667000"/>
                </a:lnTo>
                <a:lnTo>
                  <a:pt x="18492891" y="2667000"/>
                </a:lnTo>
                <a:lnTo>
                  <a:pt x="18329903" y="2628900"/>
                </a:lnTo>
                <a:lnTo>
                  <a:pt x="18275601" y="2628900"/>
                </a:lnTo>
                <a:lnTo>
                  <a:pt x="18112954" y="2590800"/>
                </a:lnTo>
                <a:lnTo>
                  <a:pt x="18058868" y="2590800"/>
                </a:lnTo>
                <a:lnTo>
                  <a:pt x="17163154" y="2374900"/>
                </a:lnTo>
                <a:lnTo>
                  <a:pt x="17112596" y="2349500"/>
                </a:lnTo>
                <a:lnTo>
                  <a:pt x="16913677" y="2298700"/>
                </a:lnTo>
                <a:lnTo>
                  <a:pt x="16864839" y="2273300"/>
                </a:lnTo>
                <a:lnTo>
                  <a:pt x="16720677" y="2235200"/>
                </a:lnTo>
                <a:lnTo>
                  <a:pt x="16673448" y="2209800"/>
                </a:lnTo>
                <a:lnTo>
                  <a:pt x="16580307" y="2184400"/>
                </a:lnTo>
                <a:lnTo>
                  <a:pt x="16534420" y="2159000"/>
                </a:lnTo>
                <a:lnTo>
                  <a:pt x="16489007" y="2146300"/>
                </a:lnTo>
                <a:lnTo>
                  <a:pt x="16444079" y="2120900"/>
                </a:lnTo>
                <a:lnTo>
                  <a:pt x="16355733" y="2095500"/>
                </a:lnTo>
                <a:lnTo>
                  <a:pt x="16312340" y="2070100"/>
                </a:lnTo>
                <a:lnTo>
                  <a:pt x="16269485" y="2057400"/>
                </a:lnTo>
                <a:lnTo>
                  <a:pt x="16227180" y="2032000"/>
                </a:lnTo>
                <a:lnTo>
                  <a:pt x="16185438" y="2019300"/>
                </a:lnTo>
                <a:lnTo>
                  <a:pt x="16144272" y="1993900"/>
                </a:lnTo>
                <a:lnTo>
                  <a:pt x="16103696" y="1981200"/>
                </a:lnTo>
                <a:lnTo>
                  <a:pt x="16063721" y="1955800"/>
                </a:lnTo>
                <a:lnTo>
                  <a:pt x="16024361" y="1943100"/>
                </a:lnTo>
                <a:lnTo>
                  <a:pt x="15985629" y="1917700"/>
                </a:lnTo>
                <a:lnTo>
                  <a:pt x="15947538" y="1905000"/>
                </a:lnTo>
                <a:lnTo>
                  <a:pt x="15910099" y="1879600"/>
                </a:lnTo>
                <a:lnTo>
                  <a:pt x="15873328" y="1866900"/>
                </a:lnTo>
                <a:lnTo>
                  <a:pt x="15837235" y="1841500"/>
                </a:lnTo>
                <a:lnTo>
                  <a:pt x="15801834" y="1828800"/>
                </a:lnTo>
                <a:lnTo>
                  <a:pt x="15767139" y="1803400"/>
                </a:lnTo>
                <a:lnTo>
                  <a:pt x="15733161" y="1778000"/>
                </a:lnTo>
                <a:lnTo>
                  <a:pt x="15699914" y="1765300"/>
                </a:lnTo>
                <a:lnTo>
                  <a:pt x="15667411" y="1739900"/>
                </a:lnTo>
                <a:lnTo>
                  <a:pt x="15635664" y="1727200"/>
                </a:lnTo>
                <a:lnTo>
                  <a:pt x="15604687" y="1701800"/>
                </a:lnTo>
                <a:lnTo>
                  <a:pt x="15574491" y="1676400"/>
                </a:lnTo>
                <a:lnTo>
                  <a:pt x="15545092" y="1663700"/>
                </a:lnTo>
                <a:lnTo>
                  <a:pt x="15516500" y="1638300"/>
                </a:lnTo>
                <a:lnTo>
                  <a:pt x="15488729" y="1625600"/>
                </a:lnTo>
                <a:lnTo>
                  <a:pt x="15351477" y="1549400"/>
                </a:lnTo>
                <a:lnTo>
                  <a:pt x="15162384" y="1447800"/>
                </a:lnTo>
                <a:lnTo>
                  <a:pt x="15114141" y="1435100"/>
                </a:lnTo>
                <a:lnTo>
                  <a:pt x="14817905" y="1282700"/>
                </a:lnTo>
                <a:lnTo>
                  <a:pt x="14767568" y="1270000"/>
                </a:lnTo>
                <a:lnTo>
                  <a:pt x="14512813" y="1143000"/>
                </a:lnTo>
                <a:lnTo>
                  <a:pt x="14461372" y="1130300"/>
                </a:lnTo>
                <a:lnTo>
                  <a:pt x="14306389" y="1054100"/>
                </a:lnTo>
                <a:lnTo>
                  <a:pt x="14254567" y="1041400"/>
                </a:lnTo>
                <a:lnTo>
                  <a:pt x="14098865" y="965200"/>
                </a:lnTo>
                <a:lnTo>
                  <a:pt x="14046945" y="952500"/>
                </a:lnTo>
                <a:lnTo>
                  <a:pt x="13943182" y="901700"/>
                </a:lnTo>
                <a:lnTo>
                  <a:pt x="13891375" y="889000"/>
                </a:lnTo>
                <a:lnTo>
                  <a:pt x="13787997" y="838200"/>
                </a:lnTo>
                <a:lnTo>
                  <a:pt x="13736463" y="825500"/>
                </a:lnTo>
                <a:lnTo>
                  <a:pt x="13633789" y="774700"/>
                </a:lnTo>
                <a:lnTo>
                  <a:pt x="13582686" y="762000"/>
                </a:lnTo>
                <a:lnTo>
                  <a:pt x="13531763" y="736600"/>
                </a:lnTo>
                <a:lnTo>
                  <a:pt x="13481036" y="723900"/>
                </a:lnTo>
                <a:lnTo>
                  <a:pt x="13430524" y="698500"/>
                </a:lnTo>
                <a:lnTo>
                  <a:pt x="13380245" y="685800"/>
                </a:lnTo>
                <a:lnTo>
                  <a:pt x="13330217" y="660400"/>
                </a:lnTo>
                <a:lnTo>
                  <a:pt x="13280456" y="647700"/>
                </a:lnTo>
                <a:lnTo>
                  <a:pt x="13230981" y="622300"/>
                </a:lnTo>
                <a:lnTo>
                  <a:pt x="13132959" y="596900"/>
                </a:lnTo>
                <a:lnTo>
                  <a:pt x="13084447" y="571500"/>
                </a:lnTo>
                <a:lnTo>
                  <a:pt x="12988512" y="546100"/>
                </a:lnTo>
                <a:lnTo>
                  <a:pt x="12941124" y="520700"/>
                </a:lnTo>
                <a:lnTo>
                  <a:pt x="12801488" y="482600"/>
                </a:lnTo>
                <a:lnTo>
                  <a:pt x="12755846" y="457200"/>
                </a:lnTo>
                <a:lnTo>
                  <a:pt x="12535197" y="393700"/>
                </a:lnTo>
                <a:lnTo>
                  <a:pt x="12368820" y="342900"/>
                </a:lnTo>
                <a:lnTo>
                  <a:pt x="12289402" y="317500"/>
                </a:lnTo>
                <a:lnTo>
                  <a:pt x="12250698" y="317500"/>
                </a:lnTo>
                <a:lnTo>
                  <a:pt x="12175387" y="292100"/>
                </a:lnTo>
                <a:lnTo>
                  <a:pt x="12138816" y="279400"/>
                </a:lnTo>
                <a:lnTo>
                  <a:pt x="12102992" y="279400"/>
                </a:lnTo>
                <a:lnTo>
                  <a:pt x="12033654" y="254000"/>
                </a:lnTo>
                <a:lnTo>
                  <a:pt x="12000175" y="254000"/>
                </a:lnTo>
                <a:lnTo>
                  <a:pt x="11695655" y="177800"/>
                </a:lnTo>
                <a:lnTo>
                  <a:pt x="11644006" y="177800"/>
                </a:lnTo>
                <a:lnTo>
                  <a:pt x="11487697" y="139700"/>
                </a:lnTo>
                <a:lnTo>
                  <a:pt x="11435168" y="139700"/>
                </a:lnTo>
                <a:lnTo>
                  <a:pt x="11329525" y="114300"/>
                </a:lnTo>
                <a:lnTo>
                  <a:pt x="11276428" y="114300"/>
                </a:lnTo>
                <a:lnTo>
                  <a:pt x="11169724" y="88900"/>
                </a:lnTo>
                <a:close/>
              </a:path>
              <a:path w="20104100" h="6756400" extrusionOk="0">
                <a:moveTo>
                  <a:pt x="20104099" y="5994400"/>
                </a:moveTo>
                <a:lnTo>
                  <a:pt x="10082523" y="5994400"/>
                </a:lnTo>
                <a:lnTo>
                  <a:pt x="10123394" y="6007100"/>
                </a:lnTo>
                <a:lnTo>
                  <a:pt x="10202645" y="6007100"/>
                </a:lnTo>
                <a:lnTo>
                  <a:pt x="10240966" y="6019800"/>
                </a:lnTo>
                <a:lnTo>
                  <a:pt x="10278378" y="6019800"/>
                </a:lnTo>
                <a:lnTo>
                  <a:pt x="10350362" y="6045200"/>
                </a:lnTo>
                <a:lnTo>
                  <a:pt x="10400930" y="6045200"/>
                </a:lnTo>
                <a:lnTo>
                  <a:pt x="10451925" y="6057900"/>
                </a:lnTo>
                <a:lnTo>
                  <a:pt x="10503325" y="6057900"/>
                </a:lnTo>
                <a:lnTo>
                  <a:pt x="10555106" y="6070600"/>
                </a:lnTo>
                <a:lnTo>
                  <a:pt x="10607246" y="6070600"/>
                </a:lnTo>
                <a:lnTo>
                  <a:pt x="10659724" y="6083300"/>
                </a:lnTo>
                <a:lnTo>
                  <a:pt x="10712517" y="6083300"/>
                </a:lnTo>
                <a:lnTo>
                  <a:pt x="10818957" y="6108700"/>
                </a:lnTo>
                <a:lnTo>
                  <a:pt x="10872560" y="6108700"/>
                </a:lnTo>
                <a:lnTo>
                  <a:pt x="11034634" y="6146800"/>
                </a:lnTo>
                <a:lnTo>
                  <a:pt x="11089005" y="6146800"/>
                </a:lnTo>
                <a:lnTo>
                  <a:pt x="11307630" y="6197600"/>
                </a:lnTo>
                <a:lnTo>
                  <a:pt x="11362459" y="6197600"/>
                </a:lnTo>
                <a:lnTo>
                  <a:pt x="12434518" y="6451600"/>
                </a:lnTo>
                <a:lnTo>
                  <a:pt x="12485176" y="6477000"/>
                </a:lnTo>
                <a:lnTo>
                  <a:pt x="12779011" y="6553200"/>
                </a:lnTo>
                <a:lnTo>
                  <a:pt x="12826090" y="6578600"/>
                </a:lnTo>
                <a:lnTo>
                  <a:pt x="13052030" y="6642100"/>
                </a:lnTo>
                <a:lnTo>
                  <a:pt x="13095171" y="6667500"/>
                </a:lnTo>
                <a:lnTo>
                  <a:pt x="13137577" y="6680200"/>
                </a:lnTo>
                <a:lnTo>
                  <a:pt x="13260167" y="6718300"/>
                </a:lnTo>
                <a:lnTo>
                  <a:pt x="13299412" y="6743700"/>
                </a:lnTo>
                <a:lnTo>
                  <a:pt x="13337811" y="6756400"/>
                </a:lnTo>
                <a:lnTo>
                  <a:pt x="20104099" y="6756400"/>
                </a:lnTo>
                <a:lnTo>
                  <a:pt x="20104099" y="5994400"/>
                </a:lnTo>
                <a:close/>
              </a:path>
              <a:path w="20104100" h="6756400" extrusionOk="0">
                <a:moveTo>
                  <a:pt x="11062401" y="76200"/>
                </a:moveTo>
                <a:lnTo>
                  <a:pt x="8480341" y="76200"/>
                </a:lnTo>
                <a:lnTo>
                  <a:pt x="8430019" y="88900"/>
                </a:lnTo>
                <a:lnTo>
                  <a:pt x="11116136" y="88900"/>
                </a:lnTo>
                <a:lnTo>
                  <a:pt x="11062401" y="76200"/>
                </a:lnTo>
                <a:close/>
              </a:path>
              <a:path w="20104100" h="6756400" extrusionOk="0">
                <a:moveTo>
                  <a:pt x="10954526" y="63500"/>
                </a:moveTo>
                <a:lnTo>
                  <a:pt x="8581807" y="63500"/>
                </a:lnTo>
                <a:lnTo>
                  <a:pt x="8530939" y="76200"/>
                </a:lnTo>
                <a:lnTo>
                  <a:pt x="11008528" y="76200"/>
                </a:lnTo>
                <a:lnTo>
                  <a:pt x="10954526" y="63500"/>
                </a:lnTo>
                <a:close/>
              </a:path>
              <a:path w="20104100" h="6756400" extrusionOk="0">
                <a:moveTo>
                  <a:pt x="10846170" y="50800"/>
                </a:moveTo>
                <a:lnTo>
                  <a:pt x="8684312" y="50800"/>
                </a:lnTo>
                <a:lnTo>
                  <a:pt x="8632934" y="63500"/>
                </a:lnTo>
                <a:lnTo>
                  <a:pt x="10900404" y="63500"/>
                </a:lnTo>
                <a:lnTo>
                  <a:pt x="10846170" y="50800"/>
                </a:lnTo>
                <a:close/>
              </a:path>
              <a:path w="20104100" h="6756400" extrusionOk="0">
                <a:moveTo>
                  <a:pt x="10737401" y="38100"/>
                </a:moveTo>
                <a:lnTo>
                  <a:pt x="8787787" y="38100"/>
                </a:lnTo>
                <a:lnTo>
                  <a:pt x="8735933" y="50800"/>
                </a:lnTo>
                <a:lnTo>
                  <a:pt x="10791833" y="50800"/>
                </a:lnTo>
                <a:lnTo>
                  <a:pt x="10737401" y="38100"/>
                </a:lnTo>
                <a:close/>
              </a:path>
              <a:path w="20104100" h="6756400" extrusionOk="0">
                <a:moveTo>
                  <a:pt x="10573624" y="25400"/>
                </a:moveTo>
                <a:lnTo>
                  <a:pt x="8944668" y="25400"/>
                </a:lnTo>
                <a:lnTo>
                  <a:pt x="8892163" y="38100"/>
                </a:lnTo>
                <a:lnTo>
                  <a:pt x="10628288" y="38100"/>
                </a:lnTo>
                <a:lnTo>
                  <a:pt x="10573624" y="25400"/>
                </a:lnTo>
                <a:close/>
              </a:path>
              <a:path w="20104100" h="6756400" extrusionOk="0">
                <a:moveTo>
                  <a:pt x="10409307" y="12700"/>
                </a:moveTo>
                <a:lnTo>
                  <a:pt x="9103342" y="12700"/>
                </a:lnTo>
                <a:lnTo>
                  <a:pt x="9050266" y="25400"/>
                </a:lnTo>
                <a:lnTo>
                  <a:pt x="10464125" y="25400"/>
                </a:lnTo>
                <a:lnTo>
                  <a:pt x="10409307" y="12700"/>
                </a:lnTo>
                <a:close/>
              </a:path>
              <a:path w="20104100" h="6756400" extrusionOk="0">
                <a:moveTo>
                  <a:pt x="10134880" y="0"/>
                </a:moveTo>
                <a:lnTo>
                  <a:pt x="9371152" y="0"/>
                </a:lnTo>
                <a:lnTo>
                  <a:pt x="9317295" y="12700"/>
                </a:lnTo>
                <a:lnTo>
                  <a:pt x="10189782" y="12700"/>
                </a:lnTo>
                <a:lnTo>
                  <a:pt x="10134880" y="0"/>
                </a:lnTo>
                <a:close/>
              </a:path>
            </a:pathLst>
          </a:custGeom>
          <a:solidFill>
            <a:schemeClr val="accent5"/>
          </a:solidFill>
          <a:ln>
            <a:solidFill>
              <a:schemeClr val="accent1"/>
            </a:solid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4" name="Google Shape;243;p30"/>
          <p:cNvPicPr preferRelativeResize="0"/>
          <p:nvPr/>
        </p:nvPicPr>
        <p:blipFill rotWithShape="1">
          <a:blip r:embed="rId3">
            <a:alphaModFix/>
          </a:blip>
          <a:srcRect t="45310" r="40571" b="40973"/>
          <a:stretch/>
        </p:blipFill>
        <p:spPr>
          <a:xfrm>
            <a:off x="1711950" y="2172624"/>
            <a:ext cx="16262746" cy="2144195"/>
          </a:xfrm>
          <a:prstGeom prst="rect">
            <a:avLst/>
          </a:prstGeom>
          <a:noFill/>
          <a:ln>
            <a:noFill/>
          </a:ln>
        </p:spPr>
      </p:pic>
      <p:pic>
        <p:nvPicPr>
          <p:cNvPr id="15" name="Google Shape;244;p30"/>
          <p:cNvPicPr preferRelativeResize="0"/>
          <p:nvPr/>
        </p:nvPicPr>
        <p:blipFill rotWithShape="1">
          <a:blip r:embed="rId4">
            <a:alphaModFix/>
          </a:blip>
          <a:srcRect l="9596" t="47124" r="36035" b="38614"/>
          <a:stretch/>
        </p:blipFill>
        <p:spPr>
          <a:xfrm>
            <a:off x="1711950" y="4965405"/>
            <a:ext cx="14901778" cy="2023872"/>
          </a:xfrm>
          <a:prstGeom prst="rect">
            <a:avLst/>
          </a:prstGeom>
          <a:noFill/>
          <a:ln>
            <a:noFill/>
          </a:ln>
        </p:spPr>
      </p:pic>
      <p:pic>
        <p:nvPicPr>
          <p:cNvPr id="16" name="Google Shape;245;p30"/>
          <p:cNvPicPr preferRelativeResize="0"/>
          <p:nvPr/>
        </p:nvPicPr>
        <p:blipFill rotWithShape="1">
          <a:blip r:embed="rId5">
            <a:alphaModFix/>
          </a:blip>
          <a:srcRect l="64075" t="45810" r="7792" b="40766"/>
          <a:stretch/>
        </p:blipFill>
        <p:spPr>
          <a:xfrm>
            <a:off x="2072169" y="7953153"/>
            <a:ext cx="9517319" cy="2071140"/>
          </a:xfrm>
          <a:prstGeom prst="rect">
            <a:avLst/>
          </a:prstGeom>
          <a:noFill/>
          <a:ln>
            <a:noFill/>
          </a:ln>
        </p:spPr>
      </p:pic>
      <p:cxnSp>
        <p:nvCxnSpPr>
          <p:cNvPr id="10" name="Elbow Connector 9"/>
          <p:cNvCxnSpPr>
            <a:cxnSpLocks/>
            <a:stCxn id="14" idx="3"/>
          </p:cNvCxnSpPr>
          <p:nvPr/>
        </p:nvCxnSpPr>
        <p:spPr>
          <a:xfrm flipH="1">
            <a:off x="914400" y="3244722"/>
            <a:ext cx="17060296" cy="838180"/>
          </a:xfrm>
          <a:prstGeom prst="bentConnector5">
            <a:avLst>
              <a:gd name="adj1" fmla="val -1340"/>
              <a:gd name="adj2" fmla="val 155181"/>
              <a:gd name="adj3" fmla="val 97663"/>
            </a:avLst>
          </a:prstGeom>
          <a:ln>
            <a:headEnd type="arrow"/>
            <a:tailEnd type="arrow"/>
          </a:ln>
        </p:spPr>
        <p:style>
          <a:lnRef idx="3">
            <a:schemeClr val="accent5"/>
          </a:lnRef>
          <a:fillRef idx="0">
            <a:schemeClr val="accent5"/>
          </a:fillRef>
          <a:effectRef idx="2">
            <a:schemeClr val="accent5"/>
          </a:effectRef>
          <a:fontRef idx="minor">
            <a:schemeClr val="tx1"/>
          </a:fontRef>
        </p:style>
      </p:cxnSp>
      <p:cxnSp>
        <p:nvCxnSpPr>
          <p:cNvPr id="20" name="Curved Connector 19"/>
          <p:cNvCxnSpPr/>
          <p:nvPr/>
        </p:nvCxnSpPr>
        <p:spPr>
          <a:xfrm rot="16200000" flipH="1">
            <a:off x="536998" y="4460304"/>
            <a:ext cx="1552354" cy="797550"/>
          </a:xfrm>
          <a:prstGeom prst="curvedConnector3">
            <a:avLst>
              <a:gd name="adj1" fmla="val 71769"/>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8" name="Straight Connector 27"/>
          <p:cNvCxnSpPr/>
          <p:nvPr/>
        </p:nvCxnSpPr>
        <p:spPr>
          <a:xfrm>
            <a:off x="16688803" y="5635256"/>
            <a:ext cx="217335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36" name="Straight Connector 35"/>
          <p:cNvCxnSpPr/>
          <p:nvPr/>
        </p:nvCxnSpPr>
        <p:spPr>
          <a:xfrm>
            <a:off x="18862158" y="5635256"/>
            <a:ext cx="0" cy="16586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914400" y="7293935"/>
            <a:ext cx="17947758"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p:cNvCxnSpPr/>
          <p:nvPr/>
        </p:nvCxnSpPr>
        <p:spPr>
          <a:xfrm>
            <a:off x="914400" y="7293935"/>
            <a:ext cx="0" cy="1318437"/>
          </a:xfrm>
          <a:prstGeom prst="line">
            <a:avLst/>
          </a:prstGeom>
        </p:spPr>
        <p:style>
          <a:lnRef idx="3">
            <a:schemeClr val="accent5"/>
          </a:lnRef>
          <a:fillRef idx="0">
            <a:schemeClr val="accent5"/>
          </a:fillRef>
          <a:effectRef idx="2">
            <a:schemeClr val="accent5"/>
          </a:effectRef>
          <a:fontRef idx="minor">
            <a:schemeClr val="tx1"/>
          </a:fontRef>
        </p:style>
      </p:cxnSp>
      <p:cxnSp>
        <p:nvCxnSpPr>
          <p:cNvPr id="49" name="Straight Arrow Connector 48"/>
          <p:cNvCxnSpPr/>
          <p:nvPr/>
        </p:nvCxnSpPr>
        <p:spPr>
          <a:xfrm>
            <a:off x="914400" y="8612372"/>
            <a:ext cx="1157769"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50708180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1232</TotalTime>
  <Words>732</Words>
  <Application>Microsoft Macintosh PowerPoint</Application>
  <PresentationFormat>Custom</PresentationFormat>
  <Paragraphs>236</Paragraphs>
  <Slides>28</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Calibri</vt:lpstr>
      <vt:lpstr>Lucida Sans</vt:lpstr>
      <vt:lpstr>Arial</vt:lpstr>
      <vt:lpstr>Abadi</vt:lpstr>
      <vt:lpstr>Lato</vt:lpstr>
      <vt:lpstr>Archivo</vt:lpstr>
      <vt:lpstr>Aharoni</vt:lpstr>
      <vt:lpstr>Barlow</vt:lpstr>
      <vt:lpstr>Barlow Light</vt:lpstr>
      <vt:lpstr>Times New Roman</vt:lpstr>
      <vt:lpstr>Office Theme</vt:lpstr>
      <vt:lpstr>Gastrointestinal Polyp  Classification and Segmentation</vt:lpstr>
      <vt:lpstr>PowerPoint Presentation</vt:lpstr>
      <vt:lpstr>Problem Statement</vt:lpstr>
      <vt:lpstr>PowerPoint Presentation</vt:lpstr>
      <vt:lpstr>Overview of Project </vt:lpstr>
      <vt:lpstr>Image Classification</vt:lpstr>
      <vt:lpstr>On an average, 20% of polyps are missed during     examinations.  Recent studies have shown that new endoscopic devices and diagnostic tools have improved the adenoma detection rate and polyp detection rate. However, the problem of over-looked polyps remains the same </vt:lpstr>
      <vt:lpstr>Classification Dataset</vt:lpstr>
      <vt:lpstr>CNN Classification Model  Architecture</vt:lpstr>
      <vt:lpstr>PowerPoint Presentation</vt:lpstr>
      <vt:lpstr>Model Evaluation (Type II error)</vt:lpstr>
      <vt:lpstr>Image Segmentation</vt:lpstr>
      <vt:lpstr>Dataset (Segmentation)</vt:lpstr>
      <vt:lpstr>Magic Box (Segmentation))</vt:lpstr>
      <vt:lpstr>Results of  DrNet</vt:lpstr>
      <vt:lpstr>PowerPoint Presentation</vt:lpstr>
      <vt:lpstr>Comparison Matrix </vt:lpstr>
      <vt:lpstr>Data Collection-Since our model was based on the healthcare sector  obtaining verified dataset by an expert is very essential. Overfitting-Since the classification dataset was limited our model faced overfitting.    </vt:lpstr>
      <vt:lpstr>Security and Compliance</vt:lpstr>
      <vt:lpstr>   </vt:lpstr>
      <vt:lpstr>PowerPoint Presentation</vt:lpstr>
      <vt:lpstr>Deployment  </vt:lpstr>
      <vt:lpstr>   </vt:lpstr>
      <vt:lpstr>PowerPoint Presentation</vt:lpstr>
      <vt:lpstr>Business Model</vt:lpstr>
      <vt:lpstr>   </vt:lpstr>
      <vt:lpstr>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PowerPoint Template</dc:title>
  <dc:creator>Lenovo</dc:creator>
  <cp:lastModifiedBy>Sreeya Somal</cp:lastModifiedBy>
  <cp:revision>42</cp:revision>
  <dcterms:modified xsi:type="dcterms:W3CDTF">2022-07-20T17:29:39Z</dcterms:modified>
</cp:coreProperties>
</file>